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Lst>
  <p:notesMasterIdLst>
    <p:notesMasterId r:id="rId6"/>
  </p:notesMasterIdLst>
  <p:sldIdLst>
    <p:sldId id="256" r:id="rId5"/>
  </p:sldIdLst>
  <p:sldSz cx="30275213" cy="384048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2097">
          <p15:clr>
            <a:srgbClr val="A4A3A4"/>
          </p15:clr>
        </p15:guide>
        <p15:guide id="2" pos="9536">
          <p15:clr>
            <a:srgbClr val="A4A3A4"/>
          </p15:clr>
        </p15:guide>
      </p15:sldGuideLst>
    </p:ext>
    <p:ext uri="GoogleSlidesCustomDataVersion2">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7" roundtripDataSignature="AMtx7mia9yPl0XYWg3bH3qhMY+EqZTOhG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3" d="100"/>
          <a:sy n="33" d="100"/>
        </p:scale>
        <p:origin x="1638" y="-3384"/>
      </p:cViewPr>
      <p:guideLst>
        <p:guide orient="horz" pos="12097"/>
        <p:guide pos="953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customschemas.google.com/relationships/presentationmetadata" Target="metadata"/><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media/image1.png>
</file>

<file path=ppt/media/image2.pn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2078038" y="685800"/>
            <a:ext cx="27019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271083" y="11930064"/>
            <a:ext cx="25733055" cy="8232776"/>
          </a:xfrm>
          <a:prstGeom prst="rect">
            <a:avLst/>
          </a:prstGeom>
          <a:noFill/>
          <a:ln>
            <a:noFill/>
          </a:ln>
        </p:spPr>
        <p:txBody>
          <a:bodyPr spcFirstLastPara="1" wrap="square" lIns="417600" tIns="208800" rIns="417600" bIns="208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4541067" y="21763041"/>
            <a:ext cx="21193088" cy="9813925"/>
          </a:xfrm>
          <a:prstGeom prst="rect">
            <a:avLst/>
          </a:prstGeom>
          <a:noFill/>
          <a:ln>
            <a:noFill/>
          </a:ln>
        </p:spPr>
        <p:txBody>
          <a:bodyPr spcFirstLastPara="1" wrap="square" lIns="417600" tIns="208800" rIns="417600" bIns="208800" anchor="t" anchorCtr="0">
            <a:noAutofit/>
          </a:bodyPr>
          <a:lstStyle>
            <a:lvl1pPr lvl="0" algn="ctr">
              <a:spcBef>
                <a:spcPts val="2392"/>
              </a:spcBef>
              <a:spcAft>
                <a:spcPts val="0"/>
              </a:spcAft>
              <a:buClr>
                <a:schemeClr val="dk1"/>
              </a:buClr>
              <a:buSzPts val="11961"/>
              <a:buFont typeface="Arial"/>
              <a:buNone/>
              <a:defRPr/>
            </a:lvl1pPr>
            <a:lvl2pPr lvl="1" algn="ctr">
              <a:spcBef>
                <a:spcPts val="2095"/>
              </a:spcBef>
              <a:spcAft>
                <a:spcPts val="0"/>
              </a:spcAft>
              <a:buClr>
                <a:schemeClr val="dk1"/>
              </a:buClr>
              <a:buSzPts val="10476"/>
              <a:buFont typeface="Arial"/>
              <a:buNone/>
              <a:defRPr/>
            </a:lvl2pPr>
            <a:lvl3pPr lvl="2" algn="ctr">
              <a:spcBef>
                <a:spcPts val="1831"/>
              </a:spcBef>
              <a:spcAft>
                <a:spcPts val="0"/>
              </a:spcAft>
              <a:buClr>
                <a:schemeClr val="dk1"/>
              </a:buClr>
              <a:buSzPts val="9156"/>
              <a:buFont typeface="Arial"/>
              <a:buNone/>
              <a:defRPr/>
            </a:lvl3pPr>
            <a:lvl4pPr lvl="3" algn="ctr">
              <a:spcBef>
                <a:spcPts val="1518"/>
              </a:spcBef>
              <a:spcAft>
                <a:spcPts val="0"/>
              </a:spcAft>
              <a:buClr>
                <a:schemeClr val="dk1"/>
              </a:buClr>
              <a:buSzPts val="7589"/>
              <a:buFont typeface="Arial"/>
              <a:buNone/>
              <a:defRPr/>
            </a:lvl4pPr>
            <a:lvl5pPr lvl="4" algn="ctr">
              <a:spcBef>
                <a:spcPts val="1518"/>
              </a:spcBef>
              <a:spcAft>
                <a:spcPts val="0"/>
              </a:spcAft>
              <a:buClr>
                <a:schemeClr val="dk1"/>
              </a:buClr>
              <a:buSzPts val="7589"/>
              <a:buFont typeface="Arial"/>
              <a:buNone/>
              <a:defRPr/>
            </a:lvl5pPr>
            <a:lvl6pPr lvl="5" algn="ctr">
              <a:spcBef>
                <a:spcPts val="1518"/>
              </a:spcBef>
              <a:spcAft>
                <a:spcPts val="0"/>
              </a:spcAft>
              <a:buClr>
                <a:schemeClr val="dk1"/>
              </a:buClr>
              <a:buSzPts val="7589"/>
              <a:buFont typeface="Arial"/>
              <a:buNone/>
              <a:defRPr/>
            </a:lvl6pPr>
            <a:lvl7pPr lvl="6" algn="ctr">
              <a:spcBef>
                <a:spcPts val="1518"/>
              </a:spcBef>
              <a:spcAft>
                <a:spcPts val="0"/>
              </a:spcAft>
              <a:buClr>
                <a:schemeClr val="dk1"/>
              </a:buClr>
              <a:buSzPts val="7589"/>
              <a:buFont typeface="Arial"/>
              <a:buNone/>
              <a:defRPr/>
            </a:lvl7pPr>
            <a:lvl8pPr lvl="7" algn="ctr">
              <a:spcBef>
                <a:spcPts val="1518"/>
              </a:spcBef>
              <a:spcAft>
                <a:spcPts val="0"/>
              </a:spcAft>
              <a:buClr>
                <a:schemeClr val="dk1"/>
              </a:buClr>
              <a:buSzPts val="7589"/>
              <a:buFont typeface="Arial"/>
              <a:buNone/>
              <a:defRPr/>
            </a:lvl8pPr>
            <a:lvl9pPr lvl="8" algn="ctr">
              <a:spcBef>
                <a:spcPts val="1518"/>
              </a:spcBef>
              <a:spcAft>
                <a:spcPts val="0"/>
              </a:spcAft>
              <a:buClr>
                <a:schemeClr val="dk1"/>
              </a:buClr>
              <a:buSzPts val="7589"/>
              <a:buFont typeface="Arial"/>
              <a:buNone/>
              <a:defRPr/>
            </a:lvl9pPr>
          </a:lstStyle>
          <a:p>
            <a:endParaRPr/>
          </a:p>
        </p:txBody>
      </p:sp>
      <p:sp>
        <p:nvSpPr>
          <p:cNvPr id="14" name="Google Shape;14;p3"/>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b="0" i="0" u="none" strike="noStrike" cap="none">
                <a:solidFill>
                  <a:schemeClr val="dk1"/>
                </a:solidFill>
                <a:latin typeface="Arial"/>
                <a:ea typeface="Arial"/>
                <a:cs typeface="Arial"/>
                <a:sym typeface="Arial"/>
              </a:defRPr>
            </a:lvl1pPr>
            <a:lvl2pPr marL="0" lvl="1" indent="0" algn="r">
              <a:spcBef>
                <a:spcPts val="0"/>
              </a:spcBef>
              <a:spcAft>
                <a:spcPts val="0"/>
              </a:spcAft>
              <a:buNone/>
              <a:defRPr sz="5279" b="0" i="0" u="none" strike="noStrike" cap="none">
                <a:solidFill>
                  <a:schemeClr val="dk1"/>
                </a:solidFill>
                <a:latin typeface="Arial"/>
                <a:ea typeface="Arial"/>
                <a:cs typeface="Arial"/>
                <a:sym typeface="Arial"/>
              </a:defRPr>
            </a:lvl2pPr>
            <a:lvl3pPr marL="0" lvl="2" indent="0" algn="r">
              <a:spcBef>
                <a:spcPts val="0"/>
              </a:spcBef>
              <a:spcAft>
                <a:spcPts val="0"/>
              </a:spcAft>
              <a:buNone/>
              <a:defRPr sz="5279" b="0" i="0" u="none" strike="noStrike" cap="none">
                <a:solidFill>
                  <a:schemeClr val="dk1"/>
                </a:solidFill>
                <a:latin typeface="Arial"/>
                <a:ea typeface="Arial"/>
                <a:cs typeface="Arial"/>
                <a:sym typeface="Arial"/>
              </a:defRPr>
            </a:lvl3pPr>
            <a:lvl4pPr marL="0" lvl="3" indent="0" algn="r">
              <a:spcBef>
                <a:spcPts val="0"/>
              </a:spcBef>
              <a:spcAft>
                <a:spcPts val="0"/>
              </a:spcAft>
              <a:buNone/>
              <a:defRPr sz="5279" b="0" i="0" u="none" strike="noStrike" cap="none">
                <a:solidFill>
                  <a:schemeClr val="dk1"/>
                </a:solidFill>
                <a:latin typeface="Arial"/>
                <a:ea typeface="Arial"/>
                <a:cs typeface="Arial"/>
                <a:sym typeface="Arial"/>
              </a:defRPr>
            </a:lvl4pPr>
            <a:lvl5pPr marL="0" lvl="4" indent="0" algn="r">
              <a:spcBef>
                <a:spcPts val="0"/>
              </a:spcBef>
              <a:spcAft>
                <a:spcPts val="0"/>
              </a:spcAft>
              <a:buNone/>
              <a:defRPr sz="5279" b="0" i="0" u="none" strike="noStrike" cap="none">
                <a:solidFill>
                  <a:schemeClr val="dk1"/>
                </a:solidFill>
                <a:latin typeface="Arial"/>
                <a:ea typeface="Arial"/>
                <a:cs typeface="Arial"/>
                <a:sym typeface="Arial"/>
              </a:defRPr>
            </a:lvl5pPr>
            <a:lvl6pPr marL="0" lvl="5" indent="0" algn="r">
              <a:spcBef>
                <a:spcPts val="0"/>
              </a:spcBef>
              <a:spcAft>
                <a:spcPts val="0"/>
              </a:spcAft>
              <a:buNone/>
              <a:defRPr sz="5279" b="0" i="0" u="none" strike="noStrike" cap="none">
                <a:solidFill>
                  <a:schemeClr val="dk1"/>
                </a:solidFill>
                <a:latin typeface="Arial"/>
                <a:ea typeface="Arial"/>
                <a:cs typeface="Arial"/>
                <a:sym typeface="Arial"/>
              </a:defRPr>
            </a:lvl6pPr>
            <a:lvl7pPr marL="0" lvl="6" indent="0" algn="r">
              <a:spcBef>
                <a:spcPts val="0"/>
              </a:spcBef>
              <a:spcAft>
                <a:spcPts val="0"/>
              </a:spcAft>
              <a:buNone/>
              <a:defRPr sz="5279" b="0" i="0" u="none" strike="noStrike" cap="none">
                <a:solidFill>
                  <a:schemeClr val="dk1"/>
                </a:solidFill>
                <a:latin typeface="Arial"/>
                <a:ea typeface="Arial"/>
                <a:cs typeface="Arial"/>
                <a:sym typeface="Arial"/>
              </a:defRPr>
            </a:lvl7pPr>
            <a:lvl8pPr marL="0" lvl="7" indent="0" algn="r">
              <a:spcBef>
                <a:spcPts val="0"/>
              </a:spcBef>
              <a:spcAft>
                <a:spcPts val="0"/>
              </a:spcAft>
              <a:buNone/>
              <a:defRPr sz="5279" b="0" i="0" u="none" strike="noStrike" cap="none">
                <a:solidFill>
                  <a:schemeClr val="dk1"/>
                </a:solidFill>
                <a:latin typeface="Arial"/>
                <a:ea typeface="Arial"/>
                <a:cs typeface="Arial"/>
                <a:sym typeface="Arial"/>
              </a:defRPr>
            </a:lvl8pPr>
            <a:lvl9pPr marL="0" lvl="8" indent="0" algn="r">
              <a:spcBef>
                <a:spcPts val="0"/>
              </a:spcBef>
              <a:spcAft>
                <a:spcPts val="0"/>
              </a:spcAft>
              <a:buNone/>
              <a:defRPr sz="5279"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1512651" y="1536708"/>
            <a:ext cx="27249914" cy="6400325"/>
          </a:xfrm>
          <a:prstGeom prst="rect">
            <a:avLst/>
          </a:prstGeom>
          <a:noFill/>
          <a:ln>
            <a:noFill/>
          </a:ln>
        </p:spPr>
        <p:txBody>
          <a:bodyPr spcFirstLastPara="1" wrap="square" lIns="417600" tIns="208800" rIns="417600" bIns="208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2464423" y="8009256"/>
            <a:ext cx="25346371" cy="27249914"/>
          </a:xfrm>
          <a:prstGeom prst="rect">
            <a:avLst/>
          </a:prstGeom>
          <a:noFill/>
          <a:ln>
            <a:noFill/>
          </a:ln>
        </p:spPr>
        <p:txBody>
          <a:bodyPr spcFirstLastPara="1" wrap="square" lIns="417600" tIns="208800" rIns="417600" bIns="2088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8970439" y="14516014"/>
            <a:ext cx="32770763" cy="6812142"/>
          </a:xfrm>
          <a:prstGeom prst="rect">
            <a:avLst/>
          </a:prstGeom>
          <a:noFill/>
          <a:ln>
            <a:noFill/>
          </a:ln>
        </p:spPr>
        <p:txBody>
          <a:bodyPr spcFirstLastPara="1" wrap="square" lIns="417600" tIns="208800" rIns="417600" bIns="208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4706403" y="7756433"/>
            <a:ext cx="32770763" cy="20331304"/>
          </a:xfrm>
          <a:prstGeom prst="rect">
            <a:avLst/>
          </a:prstGeom>
          <a:noFill/>
          <a:ln>
            <a:noFill/>
          </a:ln>
        </p:spPr>
        <p:txBody>
          <a:bodyPr spcFirstLastPara="1" wrap="square" lIns="417600" tIns="208800" rIns="417600" bIns="2088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1512651" y="1536708"/>
            <a:ext cx="27249914" cy="6400325"/>
          </a:xfrm>
          <a:prstGeom prst="rect">
            <a:avLst/>
          </a:prstGeom>
          <a:noFill/>
          <a:ln>
            <a:noFill/>
          </a:ln>
        </p:spPr>
        <p:txBody>
          <a:bodyPr spcFirstLastPara="1" wrap="square" lIns="417600" tIns="208800" rIns="417600" bIns="208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1512651" y="8961027"/>
            <a:ext cx="27249914" cy="25346371"/>
          </a:xfrm>
          <a:prstGeom prst="rect">
            <a:avLst/>
          </a:prstGeom>
          <a:noFill/>
          <a:ln>
            <a:noFill/>
          </a:ln>
        </p:spPr>
        <p:txBody>
          <a:bodyPr spcFirstLastPara="1" wrap="square" lIns="417600" tIns="208800" rIns="417600" bIns="2088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 name="Google Shape;20;p4"/>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4"/>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2391535" y="24679279"/>
            <a:ext cx="25734150" cy="7626349"/>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sz="2887"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2391535" y="16278226"/>
            <a:ext cx="25734150" cy="8401050"/>
          </a:xfrm>
          <a:prstGeom prst="rect">
            <a:avLst/>
          </a:prstGeom>
          <a:noFill/>
          <a:ln>
            <a:noFill/>
          </a:ln>
        </p:spPr>
        <p:txBody>
          <a:bodyPr spcFirstLastPara="1" wrap="square" lIns="417600" tIns="208800" rIns="417600" bIns="208800" anchor="b" anchorCtr="0">
            <a:noAutofit/>
          </a:bodyPr>
          <a:lstStyle>
            <a:lvl1pPr marL="457200" lvl="0" indent="-228600" algn="l">
              <a:spcBef>
                <a:spcPts val="297"/>
              </a:spcBef>
              <a:spcAft>
                <a:spcPts val="0"/>
              </a:spcAft>
              <a:buClr>
                <a:schemeClr val="dk1"/>
              </a:buClr>
              <a:buSzPts val="1485"/>
              <a:buFont typeface="Arial"/>
              <a:buNone/>
              <a:defRPr sz="1485"/>
            </a:lvl1pPr>
            <a:lvl2pPr marL="914400" lvl="1" indent="-228600" algn="l">
              <a:spcBef>
                <a:spcPts val="264"/>
              </a:spcBef>
              <a:spcAft>
                <a:spcPts val="0"/>
              </a:spcAft>
              <a:buClr>
                <a:schemeClr val="dk1"/>
              </a:buClr>
              <a:buSzPts val="1319"/>
              <a:buFont typeface="Arial"/>
              <a:buNone/>
              <a:defRPr sz="1319"/>
            </a:lvl2pPr>
            <a:lvl3pPr marL="1371600" lvl="2" indent="-228600" algn="l">
              <a:spcBef>
                <a:spcPts val="248"/>
              </a:spcBef>
              <a:spcAft>
                <a:spcPts val="0"/>
              </a:spcAft>
              <a:buClr>
                <a:schemeClr val="dk1"/>
              </a:buClr>
              <a:buSzPts val="1238"/>
              <a:buFont typeface="Arial"/>
              <a:buNone/>
              <a:defRPr sz="1238"/>
            </a:lvl3pPr>
            <a:lvl4pPr marL="1828800" lvl="3" indent="-228600" algn="l">
              <a:spcBef>
                <a:spcPts val="198"/>
              </a:spcBef>
              <a:spcAft>
                <a:spcPts val="0"/>
              </a:spcAft>
              <a:buClr>
                <a:schemeClr val="dk1"/>
              </a:buClr>
              <a:buSzPts val="990"/>
              <a:buFont typeface="Arial"/>
              <a:buNone/>
              <a:defRPr sz="989"/>
            </a:lvl4pPr>
            <a:lvl5pPr marL="2286000" lvl="4" indent="-228600" algn="l">
              <a:spcBef>
                <a:spcPts val="198"/>
              </a:spcBef>
              <a:spcAft>
                <a:spcPts val="0"/>
              </a:spcAft>
              <a:buClr>
                <a:schemeClr val="dk1"/>
              </a:buClr>
              <a:buSzPts val="990"/>
              <a:buFont typeface="Arial"/>
              <a:buNone/>
              <a:defRPr sz="989"/>
            </a:lvl5pPr>
            <a:lvl6pPr marL="2743200" lvl="5" indent="-228600" algn="l">
              <a:spcBef>
                <a:spcPts val="198"/>
              </a:spcBef>
              <a:spcAft>
                <a:spcPts val="0"/>
              </a:spcAft>
              <a:buClr>
                <a:schemeClr val="dk1"/>
              </a:buClr>
              <a:buSzPts val="990"/>
              <a:buFont typeface="Arial"/>
              <a:buNone/>
              <a:defRPr sz="989"/>
            </a:lvl6pPr>
            <a:lvl7pPr marL="3200400" lvl="6" indent="-228600" algn="l">
              <a:spcBef>
                <a:spcPts val="198"/>
              </a:spcBef>
              <a:spcAft>
                <a:spcPts val="0"/>
              </a:spcAft>
              <a:buClr>
                <a:schemeClr val="dk1"/>
              </a:buClr>
              <a:buSzPts val="990"/>
              <a:buFont typeface="Arial"/>
              <a:buNone/>
              <a:defRPr sz="989"/>
            </a:lvl7pPr>
            <a:lvl8pPr marL="3657600" lvl="7" indent="-228600" algn="l">
              <a:spcBef>
                <a:spcPts val="198"/>
              </a:spcBef>
              <a:spcAft>
                <a:spcPts val="0"/>
              </a:spcAft>
              <a:buClr>
                <a:schemeClr val="dk1"/>
              </a:buClr>
              <a:buSzPts val="990"/>
              <a:buFont typeface="Arial"/>
              <a:buNone/>
              <a:defRPr sz="989"/>
            </a:lvl8pPr>
            <a:lvl9pPr marL="4114800" lvl="8" indent="-228600" algn="l">
              <a:spcBef>
                <a:spcPts val="198"/>
              </a:spcBef>
              <a:spcAft>
                <a:spcPts val="0"/>
              </a:spcAft>
              <a:buClr>
                <a:schemeClr val="dk1"/>
              </a:buClr>
              <a:buSzPts val="990"/>
              <a:buFont typeface="Arial"/>
              <a:buNone/>
              <a:defRPr sz="989"/>
            </a:lvl9pPr>
          </a:lstStyle>
          <a:p>
            <a:endParaRPr/>
          </a:p>
        </p:txBody>
      </p:sp>
      <p:sp>
        <p:nvSpPr>
          <p:cNvPr id="26" name="Google Shape;26;p5"/>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1512651" y="1536708"/>
            <a:ext cx="27249914" cy="6400325"/>
          </a:xfrm>
          <a:prstGeom prst="rect">
            <a:avLst/>
          </a:prstGeom>
          <a:noFill/>
          <a:ln>
            <a:noFill/>
          </a:ln>
        </p:spPr>
        <p:txBody>
          <a:bodyPr spcFirstLastPara="1" wrap="square" lIns="417600" tIns="208800" rIns="417600" bIns="208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1513324" y="8959853"/>
            <a:ext cx="13571722" cy="25347613"/>
          </a:xfrm>
          <a:prstGeom prst="rect">
            <a:avLst/>
          </a:prstGeom>
          <a:noFill/>
          <a:ln>
            <a:noFill/>
          </a:ln>
        </p:spPr>
        <p:txBody>
          <a:bodyPr spcFirstLastPara="1" wrap="square" lIns="417600" tIns="208800" rIns="417600" bIns="208800" anchor="t" anchorCtr="0">
            <a:noAutofit/>
          </a:bodyPr>
          <a:lstStyle>
            <a:lvl1pPr marL="457200" lvl="0" indent="-359537" algn="l">
              <a:spcBef>
                <a:spcPts val="412"/>
              </a:spcBef>
              <a:spcAft>
                <a:spcPts val="0"/>
              </a:spcAft>
              <a:buClr>
                <a:schemeClr val="dk1"/>
              </a:buClr>
              <a:buSzPts val="2062"/>
              <a:buFont typeface="Arial"/>
              <a:buChar char="•"/>
              <a:defRPr sz="2062"/>
            </a:lvl1pPr>
            <a:lvl2pPr marL="914400" lvl="1" indent="-338582" algn="l">
              <a:spcBef>
                <a:spcPts val="346"/>
              </a:spcBef>
              <a:spcAft>
                <a:spcPts val="0"/>
              </a:spcAft>
              <a:buClr>
                <a:schemeClr val="dk1"/>
              </a:buClr>
              <a:buSzPts val="1732"/>
              <a:buFont typeface="Arial"/>
              <a:buChar char="–"/>
              <a:defRPr sz="1732"/>
            </a:lvl2pPr>
            <a:lvl3pPr marL="1371600" lvl="2" indent="-322897" algn="l">
              <a:spcBef>
                <a:spcPts val="297"/>
              </a:spcBef>
              <a:spcAft>
                <a:spcPts val="0"/>
              </a:spcAft>
              <a:buClr>
                <a:schemeClr val="dk1"/>
              </a:buClr>
              <a:buSzPts val="1485"/>
              <a:buFont typeface="Arial"/>
              <a:buChar char="•"/>
              <a:defRPr sz="1485"/>
            </a:lvl3pPr>
            <a:lvl4pPr marL="1828800" lvl="3" indent="-312356" algn="l">
              <a:spcBef>
                <a:spcPts val="264"/>
              </a:spcBef>
              <a:spcAft>
                <a:spcPts val="0"/>
              </a:spcAft>
              <a:buClr>
                <a:schemeClr val="dk1"/>
              </a:buClr>
              <a:buSzPts val="1319"/>
              <a:buFont typeface="Arial"/>
              <a:buChar char="–"/>
              <a:defRPr sz="1319"/>
            </a:lvl4pPr>
            <a:lvl5pPr marL="2286000" lvl="4" indent="-312356" algn="l">
              <a:spcBef>
                <a:spcPts val="264"/>
              </a:spcBef>
              <a:spcAft>
                <a:spcPts val="0"/>
              </a:spcAft>
              <a:buClr>
                <a:schemeClr val="dk1"/>
              </a:buClr>
              <a:buSzPts val="1319"/>
              <a:buFont typeface="Arial"/>
              <a:buChar char="»"/>
              <a:defRPr sz="1319"/>
            </a:lvl5pPr>
            <a:lvl6pPr marL="2743200" lvl="5" indent="-312356" algn="l">
              <a:spcBef>
                <a:spcPts val="264"/>
              </a:spcBef>
              <a:spcAft>
                <a:spcPts val="0"/>
              </a:spcAft>
              <a:buClr>
                <a:schemeClr val="dk1"/>
              </a:buClr>
              <a:buSzPts val="1319"/>
              <a:buFont typeface="Arial"/>
              <a:buChar char="»"/>
              <a:defRPr sz="1319"/>
            </a:lvl6pPr>
            <a:lvl7pPr marL="3200400" lvl="6" indent="-312356" algn="l">
              <a:spcBef>
                <a:spcPts val="264"/>
              </a:spcBef>
              <a:spcAft>
                <a:spcPts val="0"/>
              </a:spcAft>
              <a:buClr>
                <a:schemeClr val="dk1"/>
              </a:buClr>
              <a:buSzPts val="1319"/>
              <a:buFont typeface="Arial"/>
              <a:buChar char="»"/>
              <a:defRPr sz="1319"/>
            </a:lvl7pPr>
            <a:lvl8pPr marL="3657600" lvl="7" indent="-312356" algn="l">
              <a:spcBef>
                <a:spcPts val="264"/>
              </a:spcBef>
              <a:spcAft>
                <a:spcPts val="0"/>
              </a:spcAft>
              <a:buClr>
                <a:schemeClr val="dk1"/>
              </a:buClr>
              <a:buSzPts val="1319"/>
              <a:buFont typeface="Arial"/>
              <a:buChar char="»"/>
              <a:defRPr sz="1319"/>
            </a:lvl8pPr>
            <a:lvl9pPr marL="4114800" lvl="8" indent="-312356" algn="l">
              <a:spcBef>
                <a:spcPts val="264"/>
              </a:spcBef>
              <a:spcAft>
                <a:spcPts val="0"/>
              </a:spcAft>
              <a:buClr>
                <a:schemeClr val="dk1"/>
              </a:buClr>
              <a:buSzPts val="1319"/>
              <a:buFont typeface="Arial"/>
              <a:buChar char="»"/>
              <a:defRPr sz="1319"/>
            </a:lvl9pPr>
          </a:lstStyle>
          <a:p>
            <a:endParaRPr/>
          </a:p>
        </p:txBody>
      </p:sp>
      <p:sp>
        <p:nvSpPr>
          <p:cNvPr id="32" name="Google Shape;32;p6"/>
          <p:cNvSpPr txBox="1">
            <a:spLocks noGrp="1"/>
          </p:cNvSpPr>
          <p:nvPr>
            <p:ph type="body" idx="2"/>
          </p:nvPr>
        </p:nvSpPr>
        <p:spPr>
          <a:xfrm>
            <a:off x="15190170" y="8959853"/>
            <a:ext cx="13571722" cy="25347613"/>
          </a:xfrm>
          <a:prstGeom prst="rect">
            <a:avLst/>
          </a:prstGeom>
          <a:noFill/>
          <a:ln>
            <a:noFill/>
          </a:ln>
        </p:spPr>
        <p:txBody>
          <a:bodyPr spcFirstLastPara="1" wrap="square" lIns="417600" tIns="208800" rIns="417600" bIns="208800" anchor="t" anchorCtr="0">
            <a:noAutofit/>
          </a:bodyPr>
          <a:lstStyle>
            <a:lvl1pPr marL="457200" lvl="0" indent="-359537" algn="l">
              <a:spcBef>
                <a:spcPts val="412"/>
              </a:spcBef>
              <a:spcAft>
                <a:spcPts val="0"/>
              </a:spcAft>
              <a:buClr>
                <a:schemeClr val="dk1"/>
              </a:buClr>
              <a:buSzPts val="2062"/>
              <a:buFont typeface="Arial"/>
              <a:buChar char="•"/>
              <a:defRPr sz="2062"/>
            </a:lvl1pPr>
            <a:lvl2pPr marL="914400" lvl="1" indent="-338582" algn="l">
              <a:spcBef>
                <a:spcPts val="346"/>
              </a:spcBef>
              <a:spcAft>
                <a:spcPts val="0"/>
              </a:spcAft>
              <a:buClr>
                <a:schemeClr val="dk1"/>
              </a:buClr>
              <a:buSzPts val="1732"/>
              <a:buFont typeface="Arial"/>
              <a:buChar char="–"/>
              <a:defRPr sz="1732"/>
            </a:lvl2pPr>
            <a:lvl3pPr marL="1371600" lvl="2" indent="-322897" algn="l">
              <a:spcBef>
                <a:spcPts val="297"/>
              </a:spcBef>
              <a:spcAft>
                <a:spcPts val="0"/>
              </a:spcAft>
              <a:buClr>
                <a:schemeClr val="dk1"/>
              </a:buClr>
              <a:buSzPts val="1485"/>
              <a:buFont typeface="Arial"/>
              <a:buChar char="•"/>
              <a:defRPr sz="1485"/>
            </a:lvl3pPr>
            <a:lvl4pPr marL="1828800" lvl="3" indent="-312356" algn="l">
              <a:spcBef>
                <a:spcPts val="264"/>
              </a:spcBef>
              <a:spcAft>
                <a:spcPts val="0"/>
              </a:spcAft>
              <a:buClr>
                <a:schemeClr val="dk1"/>
              </a:buClr>
              <a:buSzPts val="1319"/>
              <a:buFont typeface="Arial"/>
              <a:buChar char="–"/>
              <a:defRPr sz="1319"/>
            </a:lvl4pPr>
            <a:lvl5pPr marL="2286000" lvl="4" indent="-312356" algn="l">
              <a:spcBef>
                <a:spcPts val="264"/>
              </a:spcBef>
              <a:spcAft>
                <a:spcPts val="0"/>
              </a:spcAft>
              <a:buClr>
                <a:schemeClr val="dk1"/>
              </a:buClr>
              <a:buSzPts val="1319"/>
              <a:buFont typeface="Arial"/>
              <a:buChar char="»"/>
              <a:defRPr sz="1319"/>
            </a:lvl5pPr>
            <a:lvl6pPr marL="2743200" lvl="5" indent="-312356" algn="l">
              <a:spcBef>
                <a:spcPts val="264"/>
              </a:spcBef>
              <a:spcAft>
                <a:spcPts val="0"/>
              </a:spcAft>
              <a:buClr>
                <a:schemeClr val="dk1"/>
              </a:buClr>
              <a:buSzPts val="1319"/>
              <a:buFont typeface="Arial"/>
              <a:buChar char="»"/>
              <a:defRPr sz="1319"/>
            </a:lvl6pPr>
            <a:lvl7pPr marL="3200400" lvl="6" indent="-312356" algn="l">
              <a:spcBef>
                <a:spcPts val="264"/>
              </a:spcBef>
              <a:spcAft>
                <a:spcPts val="0"/>
              </a:spcAft>
              <a:buClr>
                <a:schemeClr val="dk1"/>
              </a:buClr>
              <a:buSzPts val="1319"/>
              <a:buFont typeface="Arial"/>
              <a:buChar char="»"/>
              <a:defRPr sz="1319"/>
            </a:lvl7pPr>
            <a:lvl8pPr marL="3657600" lvl="7" indent="-312356" algn="l">
              <a:spcBef>
                <a:spcPts val="264"/>
              </a:spcBef>
              <a:spcAft>
                <a:spcPts val="0"/>
              </a:spcAft>
              <a:buClr>
                <a:schemeClr val="dk1"/>
              </a:buClr>
              <a:buSzPts val="1319"/>
              <a:buFont typeface="Arial"/>
              <a:buChar char="»"/>
              <a:defRPr sz="1319"/>
            </a:lvl8pPr>
            <a:lvl9pPr marL="4114800" lvl="8" indent="-312356" algn="l">
              <a:spcBef>
                <a:spcPts val="264"/>
              </a:spcBef>
              <a:spcAft>
                <a:spcPts val="0"/>
              </a:spcAft>
              <a:buClr>
                <a:schemeClr val="dk1"/>
              </a:buClr>
              <a:buSzPts val="1319"/>
              <a:buFont typeface="Arial"/>
              <a:buChar char="»"/>
              <a:defRPr sz="1319"/>
            </a:lvl9pPr>
          </a:lstStyle>
          <a:p>
            <a:endParaRPr/>
          </a:p>
        </p:txBody>
      </p:sp>
      <p:sp>
        <p:nvSpPr>
          <p:cNvPr id="33" name="Google Shape;33;p6"/>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1513328" y="1538288"/>
            <a:ext cx="27248567" cy="6400800"/>
          </a:xfrm>
          <a:prstGeom prst="rect">
            <a:avLst/>
          </a:prstGeom>
          <a:noFill/>
          <a:ln>
            <a:noFill/>
          </a:ln>
        </p:spPr>
        <p:txBody>
          <a:bodyPr spcFirstLastPara="1" wrap="square" lIns="417600" tIns="208800" rIns="417600" bIns="208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1513326" y="8596315"/>
            <a:ext cx="13376808" cy="3582987"/>
          </a:xfrm>
          <a:prstGeom prst="rect">
            <a:avLst/>
          </a:prstGeom>
          <a:noFill/>
          <a:ln>
            <a:noFill/>
          </a:ln>
        </p:spPr>
        <p:txBody>
          <a:bodyPr spcFirstLastPara="1" wrap="square" lIns="417600" tIns="208800" rIns="417600" bIns="208800" anchor="b" anchorCtr="0">
            <a:noAutofit/>
          </a:bodyPr>
          <a:lstStyle>
            <a:lvl1pPr marL="457200" lvl="0" indent="-228600" algn="l">
              <a:spcBef>
                <a:spcPts val="346"/>
              </a:spcBef>
              <a:spcAft>
                <a:spcPts val="0"/>
              </a:spcAft>
              <a:buClr>
                <a:schemeClr val="dk1"/>
              </a:buClr>
              <a:buSzPts val="1732"/>
              <a:buFont typeface="Arial"/>
              <a:buNone/>
              <a:defRPr sz="1732" b="1"/>
            </a:lvl1pPr>
            <a:lvl2pPr marL="914400" lvl="1" indent="-228600" algn="l">
              <a:spcBef>
                <a:spcPts val="297"/>
              </a:spcBef>
              <a:spcAft>
                <a:spcPts val="0"/>
              </a:spcAft>
              <a:buClr>
                <a:schemeClr val="dk1"/>
              </a:buClr>
              <a:buSzPts val="1485"/>
              <a:buFont typeface="Arial"/>
              <a:buNone/>
              <a:defRPr sz="1485" b="1"/>
            </a:lvl2pPr>
            <a:lvl3pPr marL="1371600" lvl="2" indent="-228600" algn="l">
              <a:spcBef>
                <a:spcPts val="264"/>
              </a:spcBef>
              <a:spcAft>
                <a:spcPts val="0"/>
              </a:spcAft>
              <a:buClr>
                <a:schemeClr val="dk1"/>
              </a:buClr>
              <a:buSzPts val="1319"/>
              <a:buFont typeface="Arial"/>
              <a:buNone/>
              <a:defRPr sz="1319" b="1"/>
            </a:lvl3pPr>
            <a:lvl4pPr marL="1828800" lvl="3" indent="-228600" algn="l">
              <a:spcBef>
                <a:spcPts val="248"/>
              </a:spcBef>
              <a:spcAft>
                <a:spcPts val="0"/>
              </a:spcAft>
              <a:buClr>
                <a:schemeClr val="dk1"/>
              </a:buClr>
              <a:buSzPts val="1238"/>
              <a:buFont typeface="Arial"/>
              <a:buNone/>
              <a:defRPr sz="1238" b="1"/>
            </a:lvl4pPr>
            <a:lvl5pPr marL="2286000" lvl="4" indent="-228600" algn="l">
              <a:spcBef>
                <a:spcPts val="248"/>
              </a:spcBef>
              <a:spcAft>
                <a:spcPts val="0"/>
              </a:spcAft>
              <a:buClr>
                <a:schemeClr val="dk1"/>
              </a:buClr>
              <a:buSzPts val="1238"/>
              <a:buFont typeface="Arial"/>
              <a:buNone/>
              <a:defRPr sz="1238" b="1"/>
            </a:lvl5pPr>
            <a:lvl6pPr marL="2743200" lvl="5" indent="-228600" algn="l">
              <a:spcBef>
                <a:spcPts val="248"/>
              </a:spcBef>
              <a:spcAft>
                <a:spcPts val="0"/>
              </a:spcAft>
              <a:buClr>
                <a:schemeClr val="dk1"/>
              </a:buClr>
              <a:buSzPts val="1238"/>
              <a:buFont typeface="Arial"/>
              <a:buNone/>
              <a:defRPr sz="1238" b="1"/>
            </a:lvl6pPr>
            <a:lvl7pPr marL="3200400" lvl="6" indent="-228600" algn="l">
              <a:spcBef>
                <a:spcPts val="248"/>
              </a:spcBef>
              <a:spcAft>
                <a:spcPts val="0"/>
              </a:spcAft>
              <a:buClr>
                <a:schemeClr val="dk1"/>
              </a:buClr>
              <a:buSzPts val="1238"/>
              <a:buFont typeface="Arial"/>
              <a:buNone/>
              <a:defRPr sz="1238" b="1"/>
            </a:lvl7pPr>
            <a:lvl8pPr marL="3657600" lvl="7" indent="-228600" algn="l">
              <a:spcBef>
                <a:spcPts val="248"/>
              </a:spcBef>
              <a:spcAft>
                <a:spcPts val="0"/>
              </a:spcAft>
              <a:buClr>
                <a:schemeClr val="dk1"/>
              </a:buClr>
              <a:buSzPts val="1238"/>
              <a:buFont typeface="Arial"/>
              <a:buNone/>
              <a:defRPr sz="1238" b="1"/>
            </a:lvl8pPr>
            <a:lvl9pPr marL="4114800" lvl="8" indent="-228600" algn="l">
              <a:spcBef>
                <a:spcPts val="248"/>
              </a:spcBef>
              <a:spcAft>
                <a:spcPts val="0"/>
              </a:spcAft>
              <a:buClr>
                <a:schemeClr val="dk1"/>
              </a:buClr>
              <a:buSzPts val="1238"/>
              <a:buFont typeface="Arial"/>
              <a:buNone/>
              <a:defRPr sz="1238" b="1"/>
            </a:lvl9pPr>
          </a:lstStyle>
          <a:p>
            <a:endParaRPr/>
          </a:p>
        </p:txBody>
      </p:sp>
      <p:sp>
        <p:nvSpPr>
          <p:cNvPr id="39" name="Google Shape;39;p7"/>
          <p:cNvSpPr txBox="1">
            <a:spLocks noGrp="1"/>
          </p:cNvSpPr>
          <p:nvPr>
            <p:ph type="body" idx="2"/>
          </p:nvPr>
        </p:nvSpPr>
        <p:spPr>
          <a:xfrm>
            <a:off x="1513326" y="12179300"/>
            <a:ext cx="13376808" cy="22126574"/>
          </a:xfrm>
          <a:prstGeom prst="rect">
            <a:avLst/>
          </a:prstGeom>
          <a:noFill/>
          <a:ln>
            <a:noFill/>
          </a:ln>
        </p:spPr>
        <p:txBody>
          <a:bodyPr spcFirstLastPara="1" wrap="square" lIns="417600" tIns="208800" rIns="417600" bIns="208800" anchor="t" anchorCtr="0">
            <a:noAutofit/>
          </a:bodyPr>
          <a:lstStyle>
            <a:lvl1pPr marL="457200" lvl="0" indent="-338582" algn="l">
              <a:spcBef>
                <a:spcPts val="346"/>
              </a:spcBef>
              <a:spcAft>
                <a:spcPts val="0"/>
              </a:spcAft>
              <a:buClr>
                <a:schemeClr val="dk1"/>
              </a:buClr>
              <a:buSzPts val="1732"/>
              <a:buFont typeface="Arial"/>
              <a:buChar char="•"/>
              <a:defRPr sz="1732"/>
            </a:lvl1pPr>
            <a:lvl2pPr marL="914400" lvl="1" indent="-322897" algn="l">
              <a:spcBef>
                <a:spcPts val="297"/>
              </a:spcBef>
              <a:spcAft>
                <a:spcPts val="0"/>
              </a:spcAft>
              <a:buClr>
                <a:schemeClr val="dk1"/>
              </a:buClr>
              <a:buSzPts val="1485"/>
              <a:buFont typeface="Arial"/>
              <a:buChar char="–"/>
              <a:defRPr sz="1485"/>
            </a:lvl2pPr>
            <a:lvl3pPr marL="1371600" lvl="2" indent="-312356" algn="l">
              <a:spcBef>
                <a:spcPts val="264"/>
              </a:spcBef>
              <a:spcAft>
                <a:spcPts val="0"/>
              </a:spcAft>
              <a:buClr>
                <a:schemeClr val="dk1"/>
              </a:buClr>
              <a:buSzPts val="1319"/>
              <a:buFont typeface="Arial"/>
              <a:buChar char="•"/>
              <a:defRPr sz="1319"/>
            </a:lvl3pPr>
            <a:lvl4pPr marL="1828800" lvl="3" indent="-307213" algn="l">
              <a:spcBef>
                <a:spcPts val="248"/>
              </a:spcBef>
              <a:spcAft>
                <a:spcPts val="0"/>
              </a:spcAft>
              <a:buClr>
                <a:schemeClr val="dk1"/>
              </a:buClr>
              <a:buSzPts val="1238"/>
              <a:buFont typeface="Arial"/>
              <a:buChar char="–"/>
              <a:defRPr sz="1238"/>
            </a:lvl4pPr>
            <a:lvl5pPr marL="2286000" lvl="4" indent="-307213" algn="l">
              <a:spcBef>
                <a:spcPts val="248"/>
              </a:spcBef>
              <a:spcAft>
                <a:spcPts val="0"/>
              </a:spcAft>
              <a:buClr>
                <a:schemeClr val="dk1"/>
              </a:buClr>
              <a:buSzPts val="1238"/>
              <a:buFont typeface="Arial"/>
              <a:buChar char="»"/>
              <a:defRPr sz="1238"/>
            </a:lvl5pPr>
            <a:lvl6pPr marL="2743200" lvl="5" indent="-307213" algn="l">
              <a:spcBef>
                <a:spcPts val="248"/>
              </a:spcBef>
              <a:spcAft>
                <a:spcPts val="0"/>
              </a:spcAft>
              <a:buClr>
                <a:schemeClr val="dk1"/>
              </a:buClr>
              <a:buSzPts val="1238"/>
              <a:buFont typeface="Arial"/>
              <a:buChar char="»"/>
              <a:defRPr sz="1238"/>
            </a:lvl6pPr>
            <a:lvl7pPr marL="3200400" lvl="6" indent="-307213" algn="l">
              <a:spcBef>
                <a:spcPts val="248"/>
              </a:spcBef>
              <a:spcAft>
                <a:spcPts val="0"/>
              </a:spcAft>
              <a:buClr>
                <a:schemeClr val="dk1"/>
              </a:buClr>
              <a:buSzPts val="1238"/>
              <a:buFont typeface="Arial"/>
              <a:buChar char="»"/>
              <a:defRPr sz="1238"/>
            </a:lvl7pPr>
            <a:lvl8pPr marL="3657600" lvl="7" indent="-307213" algn="l">
              <a:spcBef>
                <a:spcPts val="248"/>
              </a:spcBef>
              <a:spcAft>
                <a:spcPts val="0"/>
              </a:spcAft>
              <a:buClr>
                <a:schemeClr val="dk1"/>
              </a:buClr>
              <a:buSzPts val="1238"/>
              <a:buFont typeface="Arial"/>
              <a:buChar char="»"/>
              <a:defRPr sz="1238"/>
            </a:lvl8pPr>
            <a:lvl9pPr marL="4114800" lvl="8" indent="-307213" algn="l">
              <a:spcBef>
                <a:spcPts val="248"/>
              </a:spcBef>
              <a:spcAft>
                <a:spcPts val="0"/>
              </a:spcAft>
              <a:buClr>
                <a:schemeClr val="dk1"/>
              </a:buClr>
              <a:buSzPts val="1238"/>
              <a:buFont typeface="Arial"/>
              <a:buChar char="»"/>
              <a:defRPr sz="1238"/>
            </a:lvl9pPr>
          </a:lstStyle>
          <a:p>
            <a:endParaRPr/>
          </a:p>
        </p:txBody>
      </p:sp>
      <p:sp>
        <p:nvSpPr>
          <p:cNvPr id="40" name="Google Shape;40;p7"/>
          <p:cNvSpPr txBox="1">
            <a:spLocks noGrp="1"/>
          </p:cNvSpPr>
          <p:nvPr>
            <p:ph type="body" idx="3"/>
          </p:nvPr>
        </p:nvSpPr>
        <p:spPr>
          <a:xfrm>
            <a:off x="15379610" y="8596315"/>
            <a:ext cx="13382284" cy="3582987"/>
          </a:xfrm>
          <a:prstGeom prst="rect">
            <a:avLst/>
          </a:prstGeom>
          <a:noFill/>
          <a:ln>
            <a:noFill/>
          </a:ln>
        </p:spPr>
        <p:txBody>
          <a:bodyPr spcFirstLastPara="1" wrap="square" lIns="417600" tIns="208800" rIns="417600" bIns="208800" anchor="b" anchorCtr="0">
            <a:noAutofit/>
          </a:bodyPr>
          <a:lstStyle>
            <a:lvl1pPr marL="457200" lvl="0" indent="-228600" algn="l">
              <a:spcBef>
                <a:spcPts val="346"/>
              </a:spcBef>
              <a:spcAft>
                <a:spcPts val="0"/>
              </a:spcAft>
              <a:buClr>
                <a:schemeClr val="dk1"/>
              </a:buClr>
              <a:buSzPts val="1732"/>
              <a:buFont typeface="Arial"/>
              <a:buNone/>
              <a:defRPr sz="1732" b="1"/>
            </a:lvl1pPr>
            <a:lvl2pPr marL="914400" lvl="1" indent="-228600" algn="l">
              <a:spcBef>
                <a:spcPts val="297"/>
              </a:spcBef>
              <a:spcAft>
                <a:spcPts val="0"/>
              </a:spcAft>
              <a:buClr>
                <a:schemeClr val="dk1"/>
              </a:buClr>
              <a:buSzPts val="1485"/>
              <a:buFont typeface="Arial"/>
              <a:buNone/>
              <a:defRPr sz="1485" b="1"/>
            </a:lvl2pPr>
            <a:lvl3pPr marL="1371600" lvl="2" indent="-228600" algn="l">
              <a:spcBef>
                <a:spcPts val="264"/>
              </a:spcBef>
              <a:spcAft>
                <a:spcPts val="0"/>
              </a:spcAft>
              <a:buClr>
                <a:schemeClr val="dk1"/>
              </a:buClr>
              <a:buSzPts val="1319"/>
              <a:buFont typeface="Arial"/>
              <a:buNone/>
              <a:defRPr sz="1319" b="1"/>
            </a:lvl3pPr>
            <a:lvl4pPr marL="1828800" lvl="3" indent="-228600" algn="l">
              <a:spcBef>
                <a:spcPts val="248"/>
              </a:spcBef>
              <a:spcAft>
                <a:spcPts val="0"/>
              </a:spcAft>
              <a:buClr>
                <a:schemeClr val="dk1"/>
              </a:buClr>
              <a:buSzPts val="1238"/>
              <a:buFont typeface="Arial"/>
              <a:buNone/>
              <a:defRPr sz="1238" b="1"/>
            </a:lvl4pPr>
            <a:lvl5pPr marL="2286000" lvl="4" indent="-228600" algn="l">
              <a:spcBef>
                <a:spcPts val="248"/>
              </a:spcBef>
              <a:spcAft>
                <a:spcPts val="0"/>
              </a:spcAft>
              <a:buClr>
                <a:schemeClr val="dk1"/>
              </a:buClr>
              <a:buSzPts val="1238"/>
              <a:buFont typeface="Arial"/>
              <a:buNone/>
              <a:defRPr sz="1238" b="1"/>
            </a:lvl5pPr>
            <a:lvl6pPr marL="2743200" lvl="5" indent="-228600" algn="l">
              <a:spcBef>
                <a:spcPts val="248"/>
              </a:spcBef>
              <a:spcAft>
                <a:spcPts val="0"/>
              </a:spcAft>
              <a:buClr>
                <a:schemeClr val="dk1"/>
              </a:buClr>
              <a:buSzPts val="1238"/>
              <a:buFont typeface="Arial"/>
              <a:buNone/>
              <a:defRPr sz="1238" b="1"/>
            </a:lvl6pPr>
            <a:lvl7pPr marL="3200400" lvl="6" indent="-228600" algn="l">
              <a:spcBef>
                <a:spcPts val="248"/>
              </a:spcBef>
              <a:spcAft>
                <a:spcPts val="0"/>
              </a:spcAft>
              <a:buClr>
                <a:schemeClr val="dk1"/>
              </a:buClr>
              <a:buSzPts val="1238"/>
              <a:buFont typeface="Arial"/>
              <a:buNone/>
              <a:defRPr sz="1238" b="1"/>
            </a:lvl7pPr>
            <a:lvl8pPr marL="3657600" lvl="7" indent="-228600" algn="l">
              <a:spcBef>
                <a:spcPts val="248"/>
              </a:spcBef>
              <a:spcAft>
                <a:spcPts val="0"/>
              </a:spcAft>
              <a:buClr>
                <a:schemeClr val="dk1"/>
              </a:buClr>
              <a:buSzPts val="1238"/>
              <a:buFont typeface="Arial"/>
              <a:buNone/>
              <a:defRPr sz="1238" b="1"/>
            </a:lvl8pPr>
            <a:lvl9pPr marL="4114800" lvl="8" indent="-228600" algn="l">
              <a:spcBef>
                <a:spcPts val="248"/>
              </a:spcBef>
              <a:spcAft>
                <a:spcPts val="0"/>
              </a:spcAft>
              <a:buClr>
                <a:schemeClr val="dk1"/>
              </a:buClr>
              <a:buSzPts val="1238"/>
              <a:buFont typeface="Arial"/>
              <a:buNone/>
              <a:defRPr sz="1238" b="1"/>
            </a:lvl9pPr>
          </a:lstStyle>
          <a:p>
            <a:endParaRPr/>
          </a:p>
        </p:txBody>
      </p:sp>
      <p:sp>
        <p:nvSpPr>
          <p:cNvPr id="41" name="Google Shape;41;p7"/>
          <p:cNvSpPr txBox="1">
            <a:spLocks noGrp="1"/>
          </p:cNvSpPr>
          <p:nvPr>
            <p:ph type="body" idx="4"/>
          </p:nvPr>
        </p:nvSpPr>
        <p:spPr>
          <a:xfrm>
            <a:off x="15379610" y="12179300"/>
            <a:ext cx="13382284" cy="22126574"/>
          </a:xfrm>
          <a:prstGeom prst="rect">
            <a:avLst/>
          </a:prstGeom>
          <a:noFill/>
          <a:ln>
            <a:noFill/>
          </a:ln>
        </p:spPr>
        <p:txBody>
          <a:bodyPr spcFirstLastPara="1" wrap="square" lIns="417600" tIns="208800" rIns="417600" bIns="208800" anchor="t" anchorCtr="0">
            <a:noAutofit/>
          </a:bodyPr>
          <a:lstStyle>
            <a:lvl1pPr marL="457200" lvl="0" indent="-338582" algn="l">
              <a:spcBef>
                <a:spcPts val="346"/>
              </a:spcBef>
              <a:spcAft>
                <a:spcPts val="0"/>
              </a:spcAft>
              <a:buClr>
                <a:schemeClr val="dk1"/>
              </a:buClr>
              <a:buSzPts val="1732"/>
              <a:buFont typeface="Arial"/>
              <a:buChar char="•"/>
              <a:defRPr sz="1732"/>
            </a:lvl1pPr>
            <a:lvl2pPr marL="914400" lvl="1" indent="-322897" algn="l">
              <a:spcBef>
                <a:spcPts val="297"/>
              </a:spcBef>
              <a:spcAft>
                <a:spcPts val="0"/>
              </a:spcAft>
              <a:buClr>
                <a:schemeClr val="dk1"/>
              </a:buClr>
              <a:buSzPts val="1485"/>
              <a:buFont typeface="Arial"/>
              <a:buChar char="–"/>
              <a:defRPr sz="1485"/>
            </a:lvl2pPr>
            <a:lvl3pPr marL="1371600" lvl="2" indent="-312356" algn="l">
              <a:spcBef>
                <a:spcPts val="264"/>
              </a:spcBef>
              <a:spcAft>
                <a:spcPts val="0"/>
              </a:spcAft>
              <a:buClr>
                <a:schemeClr val="dk1"/>
              </a:buClr>
              <a:buSzPts val="1319"/>
              <a:buFont typeface="Arial"/>
              <a:buChar char="•"/>
              <a:defRPr sz="1319"/>
            </a:lvl3pPr>
            <a:lvl4pPr marL="1828800" lvl="3" indent="-307213" algn="l">
              <a:spcBef>
                <a:spcPts val="248"/>
              </a:spcBef>
              <a:spcAft>
                <a:spcPts val="0"/>
              </a:spcAft>
              <a:buClr>
                <a:schemeClr val="dk1"/>
              </a:buClr>
              <a:buSzPts val="1238"/>
              <a:buFont typeface="Arial"/>
              <a:buChar char="–"/>
              <a:defRPr sz="1238"/>
            </a:lvl4pPr>
            <a:lvl5pPr marL="2286000" lvl="4" indent="-307213" algn="l">
              <a:spcBef>
                <a:spcPts val="248"/>
              </a:spcBef>
              <a:spcAft>
                <a:spcPts val="0"/>
              </a:spcAft>
              <a:buClr>
                <a:schemeClr val="dk1"/>
              </a:buClr>
              <a:buSzPts val="1238"/>
              <a:buFont typeface="Arial"/>
              <a:buChar char="»"/>
              <a:defRPr sz="1238"/>
            </a:lvl5pPr>
            <a:lvl6pPr marL="2743200" lvl="5" indent="-307213" algn="l">
              <a:spcBef>
                <a:spcPts val="248"/>
              </a:spcBef>
              <a:spcAft>
                <a:spcPts val="0"/>
              </a:spcAft>
              <a:buClr>
                <a:schemeClr val="dk1"/>
              </a:buClr>
              <a:buSzPts val="1238"/>
              <a:buFont typeface="Arial"/>
              <a:buChar char="»"/>
              <a:defRPr sz="1238"/>
            </a:lvl6pPr>
            <a:lvl7pPr marL="3200400" lvl="6" indent="-307213" algn="l">
              <a:spcBef>
                <a:spcPts val="248"/>
              </a:spcBef>
              <a:spcAft>
                <a:spcPts val="0"/>
              </a:spcAft>
              <a:buClr>
                <a:schemeClr val="dk1"/>
              </a:buClr>
              <a:buSzPts val="1238"/>
              <a:buFont typeface="Arial"/>
              <a:buChar char="»"/>
              <a:defRPr sz="1238"/>
            </a:lvl7pPr>
            <a:lvl8pPr marL="3657600" lvl="7" indent="-307213" algn="l">
              <a:spcBef>
                <a:spcPts val="248"/>
              </a:spcBef>
              <a:spcAft>
                <a:spcPts val="0"/>
              </a:spcAft>
              <a:buClr>
                <a:schemeClr val="dk1"/>
              </a:buClr>
              <a:buSzPts val="1238"/>
              <a:buFont typeface="Arial"/>
              <a:buChar char="»"/>
              <a:defRPr sz="1238"/>
            </a:lvl8pPr>
            <a:lvl9pPr marL="4114800" lvl="8" indent="-307213" algn="l">
              <a:spcBef>
                <a:spcPts val="248"/>
              </a:spcBef>
              <a:spcAft>
                <a:spcPts val="0"/>
              </a:spcAft>
              <a:buClr>
                <a:schemeClr val="dk1"/>
              </a:buClr>
              <a:buSzPts val="1238"/>
              <a:buFont typeface="Arial"/>
              <a:buChar char="»"/>
              <a:defRPr sz="1238"/>
            </a:lvl9pPr>
          </a:lstStyle>
          <a:p>
            <a:endParaRPr/>
          </a:p>
        </p:txBody>
      </p:sp>
      <p:sp>
        <p:nvSpPr>
          <p:cNvPr id="42" name="Google Shape;42;p7"/>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1512651" y="1536708"/>
            <a:ext cx="27249914" cy="6400325"/>
          </a:xfrm>
          <a:prstGeom prst="rect">
            <a:avLst/>
          </a:prstGeom>
          <a:noFill/>
          <a:ln>
            <a:noFill/>
          </a:ln>
        </p:spPr>
        <p:txBody>
          <a:bodyPr spcFirstLastPara="1" wrap="square" lIns="417600" tIns="208800" rIns="417600" bIns="208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1513323" y="1528765"/>
            <a:ext cx="9960334" cy="6507163"/>
          </a:xfrm>
          <a:prstGeom prst="rect">
            <a:avLst/>
          </a:prstGeom>
          <a:noFill/>
          <a:ln>
            <a:noFill/>
          </a:ln>
        </p:spPr>
        <p:txBody>
          <a:bodyPr spcFirstLastPara="1" wrap="square" lIns="417600" tIns="208800" rIns="417600" bIns="208800" anchor="b" anchorCtr="0">
            <a:noAutofit/>
          </a:bodyPr>
          <a:lstStyle>
            <a:lvl1pPr lvl="0" algn="l">
              <a:spcBef>
                <a:spcPts val="0"/>
              </a:spcBef>
              <a:spcAft>
                <a:spcPts val="0"/>
              </a:spcAft>
              <a:buSzPts val="1400"/>
              <a:buNone/>
              <a:defRPr sz="1485"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1837207" y="1528764"/>
            <a:ext cx="16924686" cy="32777112"/>
          </a:xfrm>
          <a:prstGeom prst="rect">
            <a:avLst/>
          </a:prstGeom>
          <a:noFill/>
          <a:ln>
            <a:noFill/>
          </a:ln>
        </p:spPr>
        <p:txBody>
          <a:bodyPr spcFirstLastPara="1" wrap="square" lIns="417600" tIns="208800" rIns="417600" bIns="208800" anchor="t" anchorCtr="0">
            <a:noAutofit/>
          </a:bodyPr>
          <a:lstStyle>
            <a:lvl1pPr marL="457200" lvl="0" indent="-375285" algn="l">
              <a:spcBef>
                <a:spcPts val="462"/>
              </a:spcBef>
              <a:spcAft>
                <a:spcPts val="0"/>
              </a:spcAft>
              <a:buClr>
                <a:schemeClr val="dk1"/>
              </a:buClr>
              <a:buSzPts val="2310"/>
              <a:buFont typeface="Arial"/>
              <a:buChar char="•"/>
              <a:defRPr sz="2310"/>
            </a:lvl1pPr>
            <a:lvl2pPr marL="914400" lvl="1" indent="-359537" algn="l">
              <a:spcBef>
                <a:spcPts val="412"/>
              </a:spcBef>
              <a:spcAft>
                <a:spcPts val="0"/>
              </a:spcAft>
              <a:buClr>
                <a:schemeClr val="dk1"/>
              </a:buClr>
              <a:buSzPts val="2062"/>
              <a:buFont typeface="Arial"/>
              <a:buChar char="–"/>
              <a:defRPr sz="2062"/>
            </a:lvl2pPr>
            <a:lvl3pPr marL="1371600" lvl="2" indent="-338582" algn="l">
              <a:spcBef>
                <a:spcPts val="346"/>
              </a:spcBef>
              <a:spcAft>
                <a:spcPts val="0"/>
              </a:spcAft>
              <a:buClr>
                <a:schemeClr val="dk1"/>
              </a:buClr>
              <a:buSzPts val="1732"/>
              <a:buFont typeface="Arial"/>
              <a:buChar char="•"/>
              <a:defRPr sz="1732"/>
            </a:lvl3pPr>
            <a:lvl4pPr marL="1828800" lvl="3" indent="-322897" algn="l">
              <a:spcBef>
                <a:spcPts val="297"/>
              </a:spcBef>
              <a:spcAft>
                <a:spcPts val="0"/>
              </a:spcAft>
              <a:buClr>
                <a:schemeClr val="dk1"/>
              </a:buClr>
              <a:buSzPts val="1485"/>
              <a:buFont typeface="Arial"/>
              <a:buChar char="–"/>
              <a:defRPr sz="1485"/>
            </a:lvl4pPr>
            <a:lvl5pPr marL="2286000" lvl="4" indent="-322897" algn="l">
              <a:spcBef>
                <a:spcPts val="297"/>
              </a:spcBef>
              <a:spcAft>
                <a:spcPts val="0"/>
              </a:spcAft>
              <a:buClr>
                <a:schemeClr val="dk1"/>
              </a:buClr>
              <a:buSzPts val="1485"/>
              <a:buFont typeface="Arial"/>
              <a:buChar char="»"/>
              <a:defRPr sz="1485"/>
            </a:lvl5pPr>
            <a:lvl6pPr marL="2743200" lvl="5" indent="-322897" algn="l">
              <a:spcBef>
                <a:spcPts val="297"/>
              </a:spcBef>
              <a:spcAft>
                <a:spcPts val="0"/>
              </a:spcAft>
              <a:buClr>
                <a:schemeClr val="dk1"/>
              </a:buClr>
              <a:buSzPts val="1485"/>
              <a:buFont typeface="Arial"/>
              <a:buChar char="»"/>
              <a:defRPr sz="1485"/>
            </a:lvl6pPr>
            <a:lvl7pPr marL="3200400" lvl="6" indent="-322897" algn="l">
              <a:spcBef>
                <a:spcPts val="297"/>
              </a:spcBef>
              <a:spcAft>
                <a:spcPts val="0"/>
              </a:spcAft>
              <a:buClr>
                <a:schemeClr val="dk1"/>
              </a:buClr>
              <a:buSzPts val="1485"/>
              <a:buFont typeface="Arial"/>
              <a:buChar char="»"/>
              <a:defRPr sz="1485"/>
            </a:lvl7pPr>
            <a:lvl8pPr marL="3657600" lvl="7" indent="-322897" algn="l">
              <a:spcBef>
                <a:spcPts val="297"/>
              </a:spcBef>
              <a:spcAft>
                <a:spcPts val="0"/>
              </a:spcAft>
              <a:buClr>
                <a:schemeClr val="dk1"/>
              </a:buClr>
              <a:buSzPts val="1485"/>
              <a:buFont typeface="Arial"/>
              <a:buChar char="»"/>
              <a:defRPr sz="1485"/>
            </a:lvl8pPr>
            <a:lvl9pPr marL="4114800" lvl="8" indent="-322897" algn="l">
              <a:spcBef>
                <a:spcPts val="297"/>
              </a:spcBef>
              <a:spcAft>
                <a:spcPts val="0"/>
              </a:spcAft>
              <a:buClr>
                <a:schemeClr val="dk1"/>
              </a:buClr>
              <a:buSzPts val="1485"/>
              <a:buFont typeface="Arial"/>
              <a:buChar char="»"/>
              <a:defRPr sz="1485"/>
            </a:lvl9pPr>
          </a:lstStyle>
          <a:p>
            <a:endParaRPr/>
          </a:p>
        </p:txBody>
      </p:sp>
      <p:sp>
        <p:nvSpPr>
          <p:cNvPr id="57" name="Google Shape;57;p10"/>
          <p:cNvSpPr txBox="1">
            <a:spLocks noGrp="1"/>
          </p:cNvSpPr>
          <p:nvPr>
            <p:ph type="body" idx="2"/>
          </p:nvPr>
        </p:nvSpPr>
        <p:spPr>
          <a:xfrm>
            <a:off x="1513323" y="8035925"/>
            <a:ext cx="9960334" cy="26269950"/>
          </a:xfrm>
          <a:prstGeom prst="rect">
            <a:avLst/>
          </a:prstGeom>
          <a:noFill/>
          <a:ln>
            <a:noFill/>
          </a:ln>
        </p:spPr>
        <p:txBody>
          <a:bodyPr spcFirstLastPara="1" wrap="square" lIns="417600" tIns="208800" rIns="417600" bIns="208800" anchor="t" anchorCtr="0">
            <a:noAutofit/>
          </a:bodyPr>
          <a:lstStyle>
            <a:lvl1pPr marL="457200" lvl="0" indent="-228600" algn="l">
              <a:spcBef>
                <a:spcPts val="198"/>
              </a:spcBef>
              <a:spcAft>
                <a:spcPts val="0"/>
              </a:spcAft>
              <a:buClr>
                <a:schemeClr val="dk1"/>
              </a:buClr>
              <a:buSzPts val="990"/>
              <a:buFont typeface="Arial"/>
              <a:buNone/>
              <a:defRPr sz="989"/>
            </a:lvl1pPr>
            <a:lvl2pPr marL="914400" lvl="1" indent="-228600" algn="l">
              <a:spcBef>
                <a:spcPts val="165"/>
              </a:spcBef>
              <a:spcAft>
                <a:spcPts val="0"/>
              </a:spcAft>
              <a:buClr>
                <a:schemeClr val="dk1"/>
              </a:buClr>
              <a:buSzPts val="825"/>
              <a:buFont typeface="Arial"/>
              <a:buNone/>
              <a:defRPr sz="825"/>
            </a:lvl2pPr>
            <a:lvl3pPr marL="1371600" lvl="2" indent="-228600" algn="l">
              <a:spcBef>
                <a:spcPts val="148"/>
              </a:spcBef>
              <a:spcAft>
                <a:spcPts val="0"/>
              </a:spcAft>
              <a:buClr>
                <a:schemeClr val="dk1"/>
              </a:buClr>
              <a:buSzPts val="742"/>
              <a:buFont typeface="Arial"/>
              <a:buNone/>
              <a:defRPr sz="742"/>
            </a:lvl3pPr>
            <a:lvl4pPr marL="1828800" lvl="3" indent="-228600" algn="l">
              <a:spcBef>
                <a:spcPts val="132"/>
              </a:spcBef>
              <a:spcAft>
                <a:spcPts val="0"/>
              </a:spcAft>
              <a:buClr>
                <a:schemeClr val="dk1"/>
              </a:buClr>
              <a:buSzPts val="660"/>
              <a:buFont typeface="Arial"/>
              <a:buNone/>
              <a:defRPr sz="660"/>
            </a:lvl4pPr>
            <a:lvl5pPr marL="2286000" lvl="4" indent="-228600" algn="l">
              <a:spcBef>
                <a:spcPts val="132"/>
              </a:spcBef>
              <a:spcAft>
                <a:spcPts val="0"/>
              </a:spcAft>
              <a:buClr>
                <a:schemeClr val="dk1"/>
              </a:buClr>
              <a:buSzPts val="660"/>
              <a:buFont typeface="Arial"/>
              <a:buNone/>
              <a:defRPr sz="660"/>
            </a:lvl5pPr>
            <a:lvl6pPr marL="2743200" lvl="5" indent="-228600" algn="l">
              <a:spcBef>
                <a:spcPts val="132"/>
              </a:spcBef>
              <a:spcAft>
                <a:spcPts val="0"/>
              </a:spcAft>
              <a:buClr>
                <a:schemeClr val="dk1"/>
              </a:buClr>
              <a:buSzPts val="660"/>
              <a:buFont typeface="Arial"/>
              <a:buNone/>
              <a:defRPr sz="660"/>
            </a:lvl6pPr>
            <a:lvl7pPr marL="3200400" lvl="6" indent="-228600" algn="l">
              <a:spcBef>
                <a:spcPts val="132"/>
              </a:spcBef>
              <a:spcAft>
                <a:spcPts val="0"/>
              </a:spcAft>
              <a:buClr>
                <a:schemeClr val="dk1"/>
              </a:buClr>
              <a:buSzPts val="660"/>
              <a:buFont typeface="Arial"/>
              <a:buNone/>
              <a:defRPr sz="660"/>
            </a:lvl7pPr>
            <a:lvl8pPr marL="3657600" lvl="7" indent="-228600" algn="l">
              <a:spcBef>
                <a:spcPts val="132"/>
              </a:spcBef>
              <a:spcAft>
                <a:spcPts val="0"/>
              </a:spcAft>
              <a:buClr>
                <a:schemeClr val="dk1"/>
              </a:buClr>
              <a:buSzPts val="660"/>
              <a:buFont typeface="Arial"/>
              <a:buNone/>
              <a:defRPr sz="660"/>
            </a:lvl8pPr>
            <a:lvl9pPr marL="4114800" lvl="8" indent="-228600" algn="l">
              <a:spcBef>
                <a:spcPts val="132"/>
              </a:spcBef>
              <a:spcAft>
                <a:spcPts val="0"/>
              </a:spcAft>
              <a:buClr>
                <a:schemeClr val="dk1"/>
              </a:buClr>
              <a:buSzPts val="660"/>
              <a:buFont typeface="Arial"/>
              <a:buNone/>
              <a:defRPr sz="660"/>
            </a:lvl9pPr>
          </a:lstStyle>
          <a:p>
            <a:endParaRPr/>
          </a:p>
        </p:txBody>
      </p:sp>
      <p:sp>
        <p:nvSpPr>
          <p:cNvPr id="58" name="Google Shape;58;p10"/>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5933934" y="26882727"/>
            <a:ext cx="18165347" cy="3175000"/>
          </a:xfrm>
          <a:prstGeom prst="rect">
            <a:avLst/>
          </a:prstGeom>
          <a:noFill/>
          <a:ln>
            <a:noFill/>
          </a:ln>
        </p:spPr>
        <p:txBody>
          <a:bodyPr spcFirstLastPara="1" wrap="square" lIns="417600" tIns="208800" rIns="417600" bIns="208800" anchor="b" anchorCtr="0">
            <a:noAutofit/>
          </a:bodyPr>
          <a:lstStyle>
            <a:lvl1pPr lvl="0" algn="l">
              <a:spcBef>
                <a:spcPts val="0"/>
              </a:spcBef>
              <a:spcAft>
                <a:spcPts val="0"/>
              </a:spcAft>
              <a:buSzPts val="1400"/>
              <a:buNone/>
              <a:defRPr sz="1485"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3" name="Google Shape;63;p11"/>
          <p:cNvSpPr>
            <a:spLocks noGrp="1"/>
          </p:cNvSpPr>
          <p:nvPr>
            <p:ph type="pic" idx="2"/>
          </p:nvPr>
        </p:nvSpPr>
        <p:spPr>
          <a:xfrm>
            <a:off x="5933934" y="3432179"/>
            <a:ext cx="18165347" cy="23042563"/>
          </a:xfrm>
          <a:prstGeom prst="rect">
            <a:avLst/>
          </a:prstGeom>
          <a:noFill/>
          <a:ln>
            <a:noFill/>
          </a:ln>
        </p:spPr>
      </p:sp>
      <p:sp>
        <p:nvSpPr>
          <p:cNvPr id="64" name="Google Shape;64;p11"/>
          <p:cNvSpPr txBox="1">
            <a:spLocks noGrp="1"/>
          </p:cNvSpPr>
          <p:nvPr>
            <p:ph type="body" idx="1"/>
          </p:nvPr>
        </p:nvSpPr>
        <p:spPr>
          <a:xfrm>
            <a:off x="5933934" y="30057729"/>
            <a:ext cx="18165347" cy="4506913"/>
          </a:xfrm>
          <a:prstGeom prst="rect">
            <a:avLst/>
          </a:prstGeom>
          <a:noFill/>
          <a:ln>
            <a:noFill/>
          </a:ln>
        </p:spPr>
        <p:txBody>
          <a:bodyPr spcFirstLastPara="1" wrap="square" lIns="417600" tIns="208800" rIns="417600" bIns="208800" anchor="t" anchorCtr="0">
            <a:noAutofit/>
          </a:bodyPr>
          <a:lstStyle>
            <a:lvl1pPr marL="457200" lvl="0" indent="-228600" algn="l">
              <a:spcBef>
                <a:spcPts val="198"/>
              </a:spcBef>
              <a:spcAft>
                <a:spcPts val="0"/>
              </a:spcAft>
              <a:buClr>
                <a:schemeClr val="dk1"/>
              </a:buClr>
              <a:buSzPts val="990"/>
              <a:buFont typeface="Arial"/>
              <a:buNone/>
              <a:defRPr sz="989"/>
            </a:lvl1pPr>
            <a:lvl2pPr marL="914400" lvl="1" indent="-228600" algn="l">
              <a:spcBef>
                <a:spcPts val="165"/>
              </a:spcBef>
              <a:spcAft>
                <a:spcPts val="0"/>
              </a:spcAft>
              <a:buClr>
                <a:schemeClr val="dk1"/>
              </a:buClr>
              <a:buSzPts val="825"/>
              <a:buFont typeface="Arial"/>
              <a:buNone/>
              <a:defRPr sz="825"/>
            </a:lvl2pPr>
            <a:lvl3pPr marL="1371600" lvl="2" indent="-228600" algn="l">
              <a:spcBef>
                <a:spcPts val="148"/>
              </a:spcBef>
              <a:spcAft>
                <a:spcPts val="0"/>
              </a:spcAft>
              <a:buClr>
                <a:schemeClr val="dk1"/>
              </a:buClr>
              <a:buSzPts val="742"/>
              <a:buFont typeface="Arial"/>
              <a:buNone/>
              <a:defRPr sz="742"/>
            </a:lvl3pPr>
            <a:lvl4pPr marL="1828800" lvl="3" indent="-228600" algn="l">
              <a:spcBef>
                <a:spcPts val="132"/>
              </a:spcBef>
              <a:spcAft>
                <a:spcPts val="0"/>
              </a:spcAft>
              <a:buClr>
                <a:schemeClr val="dk1"/>
              </a:buClr>
              <a:buSzPts val="660"/>
              <a:buFont typeface="Arial"/>
              <a:buNone/>
              <a:defRPr sz="660"/>
            </a:lvl4pPr>
            <a:lvl5pPr marL="2286000" lvl="4" indent="-228600" algn="l">
              <a:spcBef>
                <a:spcPts val="132"/>
              </a:spcBef>
              <a:spcAft>
                <a:spcPts val="0"/>
              </a:spcAft>
              <a:buClr>
                <a:schemeClr val="dk1"/>
              </a:buClr>
              <a:buSzPts val="660"/>
              <a:buFont typeface="Arial"/>
              <a:buNone/>
              <a:defRPr sz="660"/>
            </a:lvl5pPr>
            <a:lvl6pPr marL="2743200" lvl="5" indent="-228600" algn="l">
              <a:spcBef>
                <a:spcPts val="132"/>
              </a:spcBef>
              <a:spcAft>
                <a:spcPts val="0"/>
              </a:spcAft>
              <a:buClr>
                <a:schemeClr val="dk1"/>
              </a:buClr>
              <a:buSzPts val="660"/>
              <a:buFont typeface="Arial"/>
              <a:buNone/>
              <a:defRPr sz="660"/>
            </a:lvl6pPr>
            <a:lvl7pPr marL="3200400" lvl="6" indent="-228600" algn="l">
              <a:spcBef>
                <a:spcPts val="132"/>
              </a:spcBef>
              <a:spcAft>
                <a:spcPts val="0"/>
              </a:spcAft>
              <a:buClr>
                <a:schemeClr val="dk1"/>
              </a:buClr>
              <a:buSzPts val="660"/>
              <a:buFont typeface="Arial"/>
              <a:buNone/>
              <a:defRPr sz="660"/>
            </a:lvl7pPr>
            <a:lvl8pPr marL="3657600" lvl="7" indent="-228600" algn="l">
              <a:spcBef>
                <a:spcPts val="132"/>
              </a:spcBef>
              <a:spcAft>
                <a:spcPts val="0"/>
              </a:spcAft>
              <a:buClr>
                <a:schemeClr val="dk1"/>
              </a:buClr>
              <a:buSzPts val="660"/>
              <a:buFont typeface="Arial"/>
              <a:buNone/>
              <a:defRPr sz="660"/>
            </a:lvl8pPr>
            <a:lvl9pPr marL="4114800" lvl="8" indent="-228600" algn="l">
              <a:spcBef>
                <a:spcPts val="132"/>
              </a:spcBef>
              <a:spcAft>
                <a:spcPts val="0"/>
              </a:spcAft>
              <a:buClr>
                <a:schemeClr val="dk1"/>
              </a:buClr>
              <a:buSzPts val="660"/>
              <a:buFont typeface="Arial"/>
              <a:buNone/>
              <a:defRPr sz="660"/>
            </a:lvl9pPr>
          </a:lstStyle>
          <a:p>
            <a:endParaRPr/>
          </a:p>
        </p:txBody>
      </p:sp>
      <p:sp>
        <p:nvSpPr>
          <p:cNvPr id="65" name="Google Shape;65;p11"/>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lvl="0" indent="0" algn="r">
              <a:spcBef>
                <a:spcPts val="0"/>
              </a:spcBef>
              <a:spcAft>
                <a:spcPts val="0"/>
              </a:spcAft>
              <a:buNone/>
              <a:defRPr sz="5279">
                <a:solidFill>
                  <a:schemeClr val="dk1"/>
                </a:solidFill>
                <a:latin typeface="Arial"/>
                <a:ea typeface="Arial"/>
                <a:cs typeface="Arial"/>
                <a:sym typeface="Arial"/>
              </a:defRPr>
            </a:lvl1pPr>
            <a:lvl2pPr marL="0" lvl="1" indent="0" algn="r">
              <a:spcBef>
                <a:spcPts val="0"/>
              </a:spcBef>
              <a:spcAft>
                <a:spcPts val="0"/>
              </a:spcAft>
              <a:buNone/>
              <a:defRPr sz="5279">
                <a:solidFill>
                  <a:schemeClr val="dk1"/>
                </a:solidFill>
                <a:latin typeface="Arial"/>
                <a:ea typeface="Arial"/>
                <a:cs typeface="Arial"/>
                <a:sym typeface="Arial"/>
              </a:defRPr>
            </a:lvl2pPr>
            <a:lvl3pPr marL="0" lvl="2" indent="0" algn="r">
              <a:spcBef>
                <a:spcPts val="0"/>
              </a:spcBef>
              <a:spcAft>
                <a:spcPts val="0"/>
              </a:spcAft>
              <a:buNone/>
              <a:defRPr sz="5279">
                <a:solidFill>
                  <a:schemeClr val="dk1"/>
                </a:solidFill>
                <a:latin typeface="Arial"/>
                <a:ea typeface="Arial"/>
                <a:cs typeface="Arial"/>
                <a:sym typeface="Arial"/>
              </a:defRPr>
            </a:lvl3pPr>
            <a:lvl4pPr marL="0" lvl="3" indent="0" algn="r">
              <a:spcBef>
                <a:spcPts val="0"/>
              </a:spcBef>
              <a:spcAft>
                <a:spcPts val="0"/>
              </a:spcAft>
              <a:buNone/>
              <a:defRPr sz="5279">
                <a:solidFill>
                  <a:schemeClr val="dk1"/>
                </a:solidFill>
                <a:latin typeface="Arial"/>
                <a:ea typeface="Arial"/>
                <a:cs typeface="Arial"/>
                <a:sym typeface="Arial"/>
              </a:defRPr>
            </a:lvl4pPr>
            <a:lvl5pPr marL="0" lvl="4" indent="0" algn="r">
              <a:spcBef>
                <a:spcPts val="0"/>
              </a:spcBef>
              <a:spcAft>
                <a:spcPts val="0"/>
              </a:spcAft>
              <a:buNone/>
              <a:defRPr sz="5279">
                <a:solidFill>
                  <a:schemeClr val="dk1"/>
                </a:solidFill>
                <a:latin typeface="Arial"/>
                <a:ea typeface="Arial"/>
                <a:cs typeface="Arial"/>
                <a:sym typeface="Arial"/>
              </a:defRPr>
            </a:lvl5pPr>
            <a:lvl6pPr marL="0" lvl="5" indent="0" algn="r">
              <a:spcBef>
                <a:spcPts val="0"/>
              </a:spcBef>
              <a:spcAft>
                <a:spcPts val="0"/>
              </a:spcAft>
              <a:buNone/>
              <a:defRPr sz="5279">
                <a:solidFill>
                  <a:schemeClr val="dk1"/>
                </a:solidFill>
                <a:latin typeface="Arial"/>
                <a:ea typeface="Arial"/>
                <a:cs typeface="Arial"/>
                <a:sym typeface="Arial"/>
              </a:defRPr>
            </a:lvl6pPr>
            <a:lvl7pPr marL="0" lvl="6" indent="0" algn="r">
              <a:spcBef>
                <a:spcPts val="0"/>
              </a:spcBef>
              <a:spcAft>
                <a:spcPts val="0"/>
              </a:spcAft>
              <a:buNone/>
              <a:defRPr sz="5279">
                <a:solidFill>
                  <a:schemeClr val="dk1"/>
                </a:solidFill>
                <a:latin typeface="Arial"/>
                <a:ea typeface="Arial"/>
                <a:cs typeface="Arial"/>
                <a:sym typeface="Arial"/>
              </a:defRPr>
            </a:lvl7pPr>
            <a:lvl8pPr marL="0" lvl="7" indent="0" algn="r">
              <a:spcBef>
                <a:spcPts val="0"/>
              </a:spcBef>
              <a:spcAft>
                <a:spcPts val="0"/>
              </a:spcAft>
              <a:buNone/>
              <a:defRPr sz="5279">
                <a:solidFill>
                  <a:schemeClr val="dk1"/>
                </a:solidFill>
                <a:latin typeface="Arial"/>
                <a:ea typeface="Arial"/>
                <a:cs typeface="Arial"/>
                <a:sym typeface="Arial"/>
              </a:defRPr>
            </a:lvl8pPr>
            <a:lvl9pPr marL="0" lvl="8" indent="0" algn="r">
              <a:spcBef>
                <a:spcPts val="0"/>
              </a:spcBef>
              <a:spcAft>
                <a:spcPts val="0"/>
              </a:spcAft>
              <a:buNone/>
              <a:defRPr sz="5279">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1512651" y="1536708"/>
            <a:ext cx="27249914" cy="6400325"/>
          </a:xfrm>
          <a:prstGeom prst="rect">
            <a:avLst/>
          </a:prstGeom>
          <a:noFill/>
          <a:ln>
            <a:noFill/>
          </a:ln>
        </p:spPr>
        <p:txBody>
          <a:bodyPr spcFirstLastPara="1" wrap="square" lIns="417600" tIns="208800" rIns="417600" bIns="208800" anchor="ctr" anchorCtr="0">
            <a:noAutofit/>
          </a:bodyPr>
          <a:lstStyle>
            <a:lvl1pPr marR="0" lvl="0" algn="ctr" rtl="0">
              <a:spcBef>
                <a:spcPts val="0"/>
              </a:spcBef>
              <a:spcAft>
                <a:spcPts val="0"/>
              </a:spcAft>
              <a:buSzPts val="1400"/>
              <a:buNone/>
              <a:defRPr sz="16745"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6745"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6745"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6745"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6745"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6745"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6745"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6745"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6745" b="0" i="0" u="none" strike="noStrike" cap="none">
                <a:solidFill>
                  <a:schemeClr val="dk2"/>
                </a:solidFill>
                <a:latin typeface="Arial"/>
                <a:ea typeface="Arial"/>
                <a:cs typeface="Arial"/>
                <a:sym typeface="Arial"/>
              </a:defRPr>
            </a:lvl9pPr>
          </a:lstStyle>
          <a:p>
            <a:endParaRPr/>
          </a:p>
        </p:txBody>
      </p:sp>
      <p:sp>
        <p:nvSpPr>
          <p:cNvPr id="7" name="Google Shape;7;p2"/>
          <p:cNvSpPr txBox="1">
            <a:spLocks noGrp="1"/>
          </p:cNvSpPr>
          <p:nvPr>
            <p:ph type="body" idx="1"/>
          </p:nvPr>
        </p:nvSpPr>
        <p:spPr>
          <a:xfrm>
            <a:off x="1512651" y="8961027"/>
            <a:ext cx="27249914" cy="25346371"/>
          </a:xfrm>
          <a:prstGeom prst="rect">
            <a:avLst/>
          </a:prstGeom>
          <a:noFill/>
          <a:ln>
            <a:noFill/>
          </a:ln>
        </p:spPr>
        <p:txBody>
          <a:bodyPr spcFirstLastPara="1" wrap="square" lIns="417600" tIns="208800" rIns="417600" bIns="208800" anchor="t" anchorCtr="0">
            <a:noAutofit/>
          </a:bodyPr>
          <a:lstStyle>
            <a:lvl1pPr marL="457200" marR="0" lvl="0" indent="-988123" algn="l" rtl="0">
              <a:spcBef>
                <a:spcPts val="2392"/>
              </a:spcBef>
              <a:spcAft>
                <a:spcPts val="0"/>
              </a:spcAft>
              <a:buClr>
                <a:schemeClr val="dk1"/>
              </a:buClr>
              <a:buSzPts val="11961"/>
              <a:buFont typeface="Arial"/>
              <a:buChar char="•"/>
              <a:defRPr sz="11961" b="0" i="0" u="none" strike="noStrike" cap="none">
                <a:solidFill>
                  <a:schemeClr val="dk1"/>
                </a:solidFill>
                <a:latin typeface="Arial"/>
                <a:ea typeface="Arial"/>
                <a:cs typeface="Arial"/>
                <a:sym typeface="Arial"/>
              </a:defRPr>
            </a:lvl1pPr>
            <a:lvl2pPr marL="914400" marR="0" lvl="1" indent="-893826" algn="l" rtl="0">
              <a:spcBef>
                <a:spcPts val="2095"/>
              </a:spcBef>
              <a:spcAft>
                <a:spcPts val="0"/>
              </a:spcAft>
              <a:buClr>
                <a:schemeClr val="dk1"/>
              </a:buClr>
              <a:buSzPts val="10476"/>
              <a:buFont typeface="Arial"/>
              <a:buChar char="–"/>
              <a:defRPr sz="10476" b="0" i="0" u="none" strike="noStrike" cap="none">
                <a:solidFill>
                  <a:schemeClr val="dk1"/>
                </a:solidFill>
                <a:latin typeface="Arial"/>
                <a:ea typeface="Arial"/>
                <a:cs typeface="Arial"/>
                <a:sym typeface="Arial"/>
              </a:defRPr>
            </a:lvl2pPr>
            <a:lvl3pPr marL="1371600" marR="0" lvl="2" indent="-810006" algn="l" rtl="0">
              <a:spcBef>
                <a:spcPts val="1831"/>
              </a:spcBef>
              <a:spcAft>
                <a:spcPts val="0"/>
              </a:spcAft>
              <a:buClr>
                <a:schemeClr val="dk1"/>
              </a:buClr>
              <a:buSzPts val="9156"/>
              <a:buFont typeface="Arial"/>
              <a:buChar char="•"/>
              <a:defRPr sz="9156" b="0" i="0" u="none" strike="noStrike" cap="none">
                <a:solidFill>
                  <a:schemeClr val="dk1"/>
                </a:solidFill>
                <a:latin typeface="Arial"/>
                <a:ea typeface="Arial"/>
                <a:cs typeface="Arial"/>
                <a:sym typeface="Arial"/>
              </a:defRPr>
            </a:lvl3pPr>
            <a:lvl4pPr marL="1828800" marR="0" lvl="3" indent="-710501" algn="l" rtl="0">
              <a:spcBef>
                <a:spcPts val="1518"/>
              </a:spcBef>
              <a:spcAft>
                <a:spcPts val="0"/>
              </a:spcAft>
              <a:buClr>
                <a:schemeClr val="dk1"/>
              </a:buClr>
              <a:buSzPts val="7589"/>
              <a:buFont typeface="Arial"/>
              <a:buChar char="–"/>
              <a:defRPr sz="7589" b="0" i="0" u="none" strike="noStrike" cap="none">
                <a:solidFill>
                  <a:schemeClr val="dk1"/>
                </a:solidFill>
                <a:latin typeface="Arial"/>
                <a:ea typeface="Arial"/>
                <a:cs typeface="Arial"/>
                <a:sym typeface="Arial"/>
              </a:defRPr>
            </a:lvl4pPr>
            <a:lvl5pPr marL="2286000" marR="0" lvl="4" indent="-710501" algn="l" rtl="0">
              <a:spcBef>
                <a:spcPts val="1518"/>
              </a:spcBef>
              <a:spcAft>
                <a:spcPts val="0"/>
              </a:spcAft>
              <a:buClr>
                <a:schemeClr val="dk1"/>
              </a:buClr>
              <a:buSzPts val="7589"/>
              <a:buFont typeface="Arial"/>
              <a:buChar char="»"/>
              <a:defRPr sz="7589" b="0" i="0" u="none" strike="noStrike" cap="none">
                <a:solidFill>
                  <a:schemeClr val="dk1"/>
                </a:solidFill>
                <a:latin typeface="Arial"/>
                <a:ea typeface="Arial"/>
                <a:cs typeface="Arial"/>
                <a:sym typeface="Arial"/>
              </a:defRPr>
            </a:lvl5pPr>
            <a:lvl6pPr marL="2743200" marR="0" lvl="5" indent="-710501" algn="l" rtl="0">
              <a:spcBef>
                <a:spcPts val="1518"/>
              </a:spcBef>
              <a:spcAft>
                <a:spcPts val="0"/>
              </a:spcAft>
              <a:buClr>
                <a:schemeClr val="dk1"/>
              </a:buClr>
              <a:buSzPts val="7589"/>
              <a:buFont typeface="Arial"/>
              <a:buChar char="»"/>
              <a:defRPr sz="7589" b="0" i="0" u="none" strike="noStrike" cap="none">
                <a:solidFill>
                  <a:schemeClr val="dk1"/>
                </a:solidFill>
                <a:latin typeface="Arial"/>
                <a:ea typeface="Arial"/>
                <a:cs typeface="Arial"/>
                <a:sym typeface="Arial"/>
              </a:defRPr>
            </a:lvl6pPr>
            <a:lvl7pPr marL="3200400" marR="0" lvl="6" indent="-710501" algn="l" rtl="0">
              <a:spcBef>
                <a:spcPts val="1518"/>
              </a:spcBef>
              <a:spcAft>
                <a:spcPts val="0"/>
              </a:spcAft>
              <a:buClr>
                <a:schemeClr val="dk1"/>
              </a:buClr>
              <a:buSzPts val="7589"/>
              <a:buFont typeface="Arial"/>
              <a:buChar char="»"/>
              <a:defRPr sz="7589" b="0" i="0" u="none" strike="noStrike" cap="none">
                <a:solidFill>
                  <a:schemeClr val="dk1"/>
                </a:solidFill>
                <a:latin typeface="Arial"/>
                <a:ea typeface="Arial"/>
                <a:cs typeface="Arial"/>
                <a:sym typeface="Arial"/>
              </a:defRPr>
            </a:lvl7pPr>
            <a:lvl8pPr marL="3657600" marR="0" lvl="7" indent="-710501" algn="l" rtl="0">
              <a:spcBef>
                <a:spcPts val="1518"/>
              </a:spcBef>
              <a:spcAft>
                <a:spcPts val="0"/>
              </a:spcAft>
              <a:buClr>
                <a:schemeClr val="dk1"/>
              </a:buClr>
              <a:buSzPts val="7589"/>
              <a:buFont typeface="Arial"/>
              <a:buChar char="»"/>
              <a:defRPr sz="7589" b="0" i="0" u="none" strike="noStrike" cap="none">
                <a:solidFill>
                  <a:schemeClr val="dk1"/>
                </a:solidFill>
                <a:latin typeface="Arial"/>
                <a:ea typeface="Arial"/>
                <a:cs typeface="Arial"/>
                <a:sym typeface="Arial"/>
              </a:defRPr>
            </a:lvl8pPr>
            <a:lvl9pPr marL="4114800" marR="0" lvl="8" indent="-710501" algn="l" rtl="0">
              <a:spcBef>
                <a:spcPts val="1518"/>
              </a:spcBef>
              <a:spcAft>
                <a:spcPts val="0"/>
              </a:spcAft>
              <a:buClr>
                <a:schemeClr val="dk1"/>
              </a:buClr>
              <a:buSzPts val="7589"/>
              <a:buFont typeface="Arial"/>
              <a:buChar char="»"/>
              <a:defRPr sz="7589" b="0" i="0" u="none" strike="noStrike" cap="none">
                <a:solidFill>
                  <a:schemeClr val="dk1"/>
                </a:solidFill>
                <a:latin typeface="Arial"/>
                <a:ea typeface="Arial"/>
                <a:cs typeface="Arial"/>
                <a:sym typeface="Arial"/>
              </a:defRPr>
            </a:lvl9pPr>
          </a:lstStyle>
          <a:p>
            <a:endParaRPr/>
          </a:p>
        </p:txBody>
      </p:sp>
      <p:sp>
        <p:nvSpPr>
          <p:cNvPr id="8" name="Google Shape;8;p2"/>
          <p:cNvSpPr txBox="1">
            <a:spLocks noGrp="1"/>
          </p:cNvSpPr>
          <p:nvPr>
            <p:ph type="dt" idx="10"/>
          </p:nvPr>
        </p:nvSpPr>
        <p:spPr>
          <a:xfrm>
            <a:off x="1512651" y="34973919"/>
            <a:ext cx="7066439" cy="2667514"/>
          </a:xfrm>
          <a:prstGeom prst="rect">
            <a:avLst/>
          </a:prstGeom>
          <a:noFill/>
          <a:ln>
            <a:noFill/>
          </a:ln>
        </p:spPr>
        <p:txBody>
          <a:bodyPr spcFirstLastPara="1" wrap="square" lIns="417600" tIns="208800" rIns="417600" bIns="208800" anchor="t" anchorCtr="0">
            <a:noAutofit/>
          </a:bodyPr>
          <a:lstStyle>
            <a:lvl1pPr marR="0" lvl="0" algn="l" rtl="0">
              <a:spcBef>
                <a:spcPts val="0"/>
              </a:spcBef>
              <a:spcAft>
                <a:spcPts val="0"/>
              </a:spcAft>
              <a:buSzPts val="1400"/>
              <a:buNone/>
              <a:defRPr sz="5279"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3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3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3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3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3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3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3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3900" b="0" i="0" u="none" strike="noStrike" cap="none">
                <a:solidFill>
                  <a:schemeClr val="dk1"/>
                </a:solidFill>
                <a:latin typeface="Arial"/>
                <a:ea typeface="Arial"/>
                <a:cs typeface="Arial"/>
                <a:sym typeface="Arial"/>
              </a:defRPr>
            </a:lvl9pPr>
          </a:lstStyle>
          <a:p>
            <a:endParaRPr/>
          </a:p>
        </p:txBody>
      </p:sp>
      <p:sp>
        <p:nvSpPr>
          <p:cNvPr id="9" name="Google Shape;9;p2"/>
          <p:cNvSpPr txBox="1">
            <a:spLocks noGrp="1"/>
          </p:cNvSpPr>
          <p:nvPr>
            <p:ph type="ftr" idx="11"/>
          </p:nvPr>
        </p:nvSpPr>
        <p:spPr>
          <a:xfrm>
            <a:off x="10344111" y="34973919"/>
            <a:ext cx="9586992" cy="2667514"/>
          </a:xfrm>
          <a:prstGeom prst="rect">
            <a:avLst/>
          </a:prstGeom>
          <a:noFill/>
          <a:ln>
            <a:noFill/>
          </a:ln>
        </p:spPr>
        <p:txBody>
          <a:bodyPr spcFirstLastPara="1" wrap="square" lIns="417600" tIns="208800" rIns="417600" bIns="208800" anchor="t" anchorCtr="0">
            <a:noAutofit/>
          </a:bodyPr>
          <a:lstStyle>
            <a:lvl1pPr marR="0" lvl="0" algn="ctr" rtl="0">
              <a:spcBef>
                <a:spcPts val="0"/>
              </a:spcBef>
              <a:spcAft>
                <a:spcPts val="0"/>
              </a:spcAft>
              <a:buSzPts val="1400"/>
              <a:buNone/>
              <a:defRPr sz="5279"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39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39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39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39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39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39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39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3900" b="0" i="0" u="none" strike="noStrike" cap="none">
                <a:solidFill>
                  <a:schemeClr val="dk1"/>
                </a:solidFill>
                <a:latin typeface="Arial"/>
                <a:ea typeface="Arial"/>
                <a:cs typeface="Arial"/>
                <a:sym typeface="Arial"/>
              </a:defRPr>
            </a:lvl9pPr>
          </a:lstStyle>
          <a:p>
            <a:endParaRPr/>
          </a:p>
        </p:txBody>
      </p:sp>
      <p:sp>
        <p:nvSpPr>
          <p:cNvPr id="10" name="Google Shape;10;p2"/>
          <p:cNvSpPr txBox="1">
            <a:spLocks noGrp="1"/>
          </p:cNvSpPr>
          <p:nvPr>
            <p:ph type="sldNum" idx="12"/>
          </p:nvPr>
        </p:nvSpPr>
        <p:spPr>
          <a:xfrm>
            <a:off x="21696126" y="34973919"/>
            <a:ext cx="7066439" cy="2667514"/>
          </a:xfrm>
          <a:prstGeom prst="rect">
            <a:avLst/>
          </a:prstGeom>
          <a:noFill/>
          <a:ln>
            <a:noFill/>
          </a:ln>
        </p:spPr>
        <p:txBody>
          <a:bodyPr spcFirstLastPara="1" wrap="square" lIns="417600" tIns="208800" rIns="417600" bIns="208800" anchor="t" anchorCtr="0">
            <a:noAutofit/>
          </a:bodyPr>
          <a:lstStyle>
            <a:lvl1pPr marL="0" marR="0" lvl="0" indent="0" algn="r" rtl="0">
              <a:spcBef>
                <a:spcPts val="0"/>
              </a:spcBef>
              <a:spcAft>
                <a:spcPts val="0"/>
              </a:spcAft>
              <a:buNone/>
              <a:defRPr sz="5279" b="0" i="0" u="none" strike="noStrike" cap="none">
                <a:solidFill>
                  <a:schemeClr val="dk1"/>
                </a:solidFill>
                <a:latin typeface="Arial"/>
                <a:ea typeface="Arial"/>
                <a:cs typeface="Arial"/>
                <a:sym typeface="Arial"/>
              </a:defRPr>
            </a:lvl1pPr>
            <a:lvl2pPr marL="0" marR="0" lvl="1" indent="0" algn="r" rtl="0">
              <a:spcBef>
                <a:spcPts val="0"/>
              </a:spcBef>
              <a:spcAft>
                <a:spcPts val="0"/>
              </a:spcAft>
              <a:buNone/>
              <a:defRPr sz="5279" b="0" i="0" u="none" strike="noStrike" cap="none">
                <a:solidFill>
                  <a:schemeClr val="dk1"/>
                </a:solidFill>
                <a:latin typeface="Arial"/>
                <a:ea typeface="Arial"/>
                <a:cs typeface="Arial"/>
                <a:sym typeface="Arial"/>
              </a:defRPr>
            </a:lvl2pPr>
            <a:lvl3pPr marL="0" marR="0" lvl="2" indent="0" algn="r" rtl="0">
              <a:spcBef>
                <a:spcPts val="0"/>
              </a:spcBef>
              <a:spcAft>
                <a:spcPts val="0"/>
              </a:spcAft>
              <a:buNone/>
              <a:defRPr sz="5279" b="0" i="0" u="none" strike="noStrike" cap="none">
                <a:solidFill>
                  <a:schemeClr val="dk1"/>
                </a:solidFill>
                <a:latin typeface="Arial"/>
                <a:ea typeface="Arial"/>
                <a:cs typeface="Arial"/>
                <a:sym typeface="Arial"/>
              </a:defRPr>
            </a:lvl3pPr>
            <a:lvl4pPr marL="0" marR="0" lvl="3" indent="0" algn="r" rtl="0">
              <a:spcBef>
                <a:spcPts val="0"/>
              </a:spcBef>
              <a:spcAft>
                <a:spcPts val="0"/>
              </a:spcAft>
              <a:buNone/>
              <a:defRPr sz="5279" b="0" i="0" u="none" strike="noStrike" cap="none">
                <a:solidFill>
                  <a:schemeClr val="dk1"/>
                </a:solidFill>
                <a:latin typeface="Arial"/>
                <a:ea typeface="Arial"/>
                <a:cs typeface="Arial"/>
                <a:sym typeface="Arial"/>
              </a:defRPr>
            </a:lvl4pPr>
            <a:lvl5pPr marL="0" marR="0" lvl="4" indent="0" algn="r" rtl="0">
              <a:spcBef>
                <a:spcPts val="0"/>
              </a:spcBef>
              <a:spcAft>
                <a:spcPts val="0"/>
              </a:spcAft>
              <a:buNone/>
              <a:defRPr sz="5279" b="0" i="0" u="none" strike="noStrike" cap="none">
                <a:solidFill>
                  <a:schemeClr val="dk1"/>
                </a:solidFill>
                <a:latin typeface="Arial"/>
                <a:ea typeface="Arial"/>
                <a:cs typeface="Arial"/>
                <a:sym typeface="Arial"/>
              </a:defRPr>
            </a:lvl5pPr>
            <a:lvl6pPr marL="0" marR="0" lvl="5" indent="0" algn="r" rtl="0">
              <a:spcBef>
                <a:spcPts val="0"/>
              </a:spcBef>
              <a:spcAft>
                <a:spcPts val="0"/>
              </a:spcAft>
              <a:buNone/>
              <a:defRPr sz="5279" b="0" i="0" u="none" strike="noStrike" cap="none">
                <a:solidFill>
                  <a:schemeClr val="dk1"/>
                </a:solidFill>
                <a:latin typeface="Arial"/>
                <a:ea typeface="Arial"/>
                <a:cs typeface="Arial"/>
                <a:sym typeface="Arial"/>
              </a:defRPr>
            </a:lvl6pPr>
            <a:lvl7pPr marL="0" marR="0" lvl="6" indent="0" algn="r" rtl="0">
              <a:spcBef>
                <a:spcPts val="0"/>
              </a:spcBef>
              <a:spcAft>
                <a:spcPts val="0"/>
              </a:spcAft>
              <a:buNone/>
              <a:defRPr sz="5279" b="0" i="0" u="none" strike="noStrike" cap="none">
                <a:solidFill>
                  <a:schemeClr val="dk1"/>
                </a:solidFill>
                <a:latin typeface="Arial"/>
                <a:ea typeface="Arial"/>
                <a:cs typeface="Arial"/>
                <a:sym typeface="Arial"/>
              </a:defRPr>
            </a:lvl7pPr>
            <a:lvl8pPr marL="0" marR="0" lvl="7" indent="0" algn="r" rtl="0">
              <a:spcBef>
                <a:spcPts val="0"/>
              </a:spcBef>
              <a:spcAft>
                <a:spcPts val="0"/>
              </a:spcAft>
              <a:buNone/>
              <a:defRPr sz="5279" b="0" i="0" u="none" strike="noStrike" cap="none">
                <a:solidFill>
                  <a:schemeClr val="dk1"/>
                </a:solidFill>
                <a:latin typeface="Arial"/>
                <a:ea typeface="Arial"/>
                <a:cs typeface="Arial"/>
                <a:sym typeface="Arial"/>
              </a:defRPr>
            </a:lvl8pPr>
            <a:lvl9pPr marL="0" marR="0" lvl="8" indent="0" algn="r" rtl="0">
              <a:spcBef>
                <a:spcPts val="0"/>
              </a:spcBef>
              <a:spcAft>
                <a:spcPts val="0"/>
              </a:spcAft>
              <a:buNone/>
              <a:defRPr sz="5279"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DCE8F4"/>
            </a:gs>
            <a:gs pos="100000">
              <a:srgbClr val="FFFFFF"/>
            </a:gs>
          </a:gsLst>
          <a:lin ang="5400000" scaled="0"/>
        </a:gradFill>
        <a:effectLst/>
      </p:bgPr>
    </p:bg>
    <p:spTree>
      <p:nvGrpSpPr>
        <p:cNvPr id="1" name="Shape 83"/>
        <p:cNvGrpSpPr/>
        <p:nvPr/>
      </p:nvGrpSpPr>
      <p:grpSpPr>
        <a:xfrm>
          <a:off x="0" y="0"/>
          <a:ext cx="0" cy="0"/>
          <a:chOff x="0" y="0"/>
          <a:chExt cx="0" cy="0"/>
        </a:xfrm>
      </p:grpSpPr>
      <p:sp>
        <p:nvSpPr>
          <p:cNvPr id="84" name="Google Shape;84;p1"/>
          <p:cNvSpPr/>
          <p:nvPr/>
        </p:nvSpPr>
        <p:spPr>
          <a:xfrm>
            <a:off x="-100792" y="-78040"/>
            <a:ext cx="30267275" cy="4409068"/>
          </a:xfrm>
          <a:prstGeom prst="rect">
            <a:avLst/>
          </a:prstGeom>
          <a:gradFill>
            <a:gsLst>
              <a:gs pos="0">
                <a:srgbClr val="166018"/>
              </a:gs>
              <a:gs pos="1000">
                <a:srgbClr val="166018"/>
              </a:gs>
              <a:gs pos="52000">
                <a:srgbClr val="00B0F0"/>
              </a:gs>
              <a:gs pos="100000">
                <a:schemeClr val="dk2"/>
              </a:gs>
            </a:gsLst>
            <a:path path="circle">
              <a:fillToRect l="100000" t="100000"/>
            </a:path>
            <a:tileRect r="-100000" b="-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950" b="0" i="0" u="none" strike="noStrike" cap="none">
                <a:solidFill>
                  <a:schemeClr val="lt1"/>
                </a:solidFill>
                <a:latin typeface="Times New Roman"/>
                <a:ea typeface="Times New Roman"/>
                <a:cs typeface="Times New Roman"/>
                <a:sym typeface="Times New Roman"/>
              </a:rPr>
              <a:t> </a:t>
            </a:r>
            <a:r>
              <a:rPr lang="en-US" sz="6600" b="1">
                <a:solidFill>
                  <a:schemeClr val="lt1"/>
                </a:solidFill>
                <a:latin typeface="Times New Roman"/>
                <a:ea typeface="Times New Roman"/>
                <a:cs typeface="Times New Roman"/>
                <a:sym typeface="Times New Roman"/>
              </a:rPr>
              <a:t>Urban Heat Island Impact Assessment</a:t>
            </a:r>
            <a:endParaRPr sz="6600" b="1" i="0" u="none" strike="noStrike" cap="none">
              <a:solidFill>
                <a:schemeClr val="lt1"/>
              </a:solidFill>
              <a:latin typeface="Times New Roman"/>
              <a:ea typeface="Times New Roman"/>
              <a:cs typeface="Times New Roman"/>
              <a:sym typeface="Times New Roman"/>
            </a:endParaRPr>
          </a:p>
          <a:p>
            <a:pPr algn="ctr"/>
            <a:r>
              <a:rPr lang="en-US" sz="6000" b="1">
                <a:solidFill>
                  <a:schemeClr val="lt1"/>
                </a:solidFill>
                <a:latin typeface="Times New Roman"/>
                <a:ea typeface="Times New Roman"/>
                <a:cs typeface="Times New Roman"/>
              </a:rPr>
              <a:t>Presentation Group</a:t>
            </a:r>
            <a:endParaRPr lang="en-US" sz="6000" b="1">
              <a:solidFill>
                <a:schemeClr val="lt1"/>
              </a:solidFill>
              <a:latin typeface="Times New Roman"/>
              <a:ea typeface="Times New Roman"/>
              <a:cs typeface="Times New Roman"/>
              <a:sym typeface="Times New Roman"/>
            </a:endParaRPr>
          </a:p>
          <a:p>
            <a:pPr marL="0" marR="0" lvl="0" indent="0" algn="ctr" rtl="0">
              <a:spcBef>
                <a:spcPts val="0"/>
              </a:spcBef>
              <a:spcAft>
                <a:spcPts val="0"/>
              </a:spcAft>
              <a:buNone/>
            </a:pPr>
            <a:r>
              <a:rPr lang="en-US" sz="4400">
                <a:solidFill>
                  <a:schemeClr val="lt1"/>
                </a:solidFill>
                <a:latin typeface="Times New Roman"/>
                <a:ea typeface="Times New Roman"/>
                <a:cs typeface="Times New Roman"/>
                <a:sym typeface="Times New Roman"/>
              </a:rPr>
              <a:t>Daksh Gogna , Mona Jat , Prakhar Agrawal, Shivansh Singh</a:t>
            </a:r>
            <a:endParaRPr sz="4400" b="0" i="0" u="none" strike="noStrike" cap="none">
              <a:solidFill>
                <a:schemeClr val="lt1"/>
              </a:solidFill>
              <a:latin typeface="Times New Roman"/>
              <a:ea typeface="Times New Roman"/>
              <a:cs typeface="Times New Roman"/>
              <a:sym typeface="Times New Roman"/>
            </a:endParaRPr>
          </a:p>
          <a:p>
            <a:pPr marL="0" marR="0" lvl="0" indent="0" algn="ctr" rtl="0">
              <a:spcBef>
                <a:spcPts val="0"/>
              </a:spcBef>
              <a:spcAft>
                <a:spcPts val="0"/>
              </a:spcAft>
              <a:buNone/>
            </a:pPr>
            <a:r>
              <a:rPr lang="en-US" sz="4400" b="0" i="0" u="none" strike="noStrike" cap="none">
                <a:solidFill>
                  <a:schemeClr val="lt1"/>
                </a:solidFill>
                <a:latin typeface="Times New Roman"/>
                <a:ea typeface="Times New Roman"/>
                <a:cs typeface="Times New Roman"/>
                <a:sym typeface="Times New Roman"/>
              </a:rPr>
              <a:t>Faculty Supervisor Name: Ajanta Goswami</a:t>
            </a:r>
            <a:endParaRPr sz="4400" b="0" i="0" u="none" strike="noStrike" cap="none">
              <a:solidFill>
                <a:schemeClr val="lt1"/>
              </a:solidFill>
              <a:latin typeface="Times New Roman"/>
              <a:ea typeface="Times New Roman"/>
              <a:cs typeface="Times New Roman"/>
              <a:sym typeface="Times New Roman"/>
            </a:endParaRPr>
          </a:p>
          <a:p>
            <a:pPr marL="0" marR="0" lvl="0" indent="0" algn="ctr" rtl="0">
              <a:spcBef>
                <a:spcPts val="0"/>
              </a:spcBef>
              <a:spcAft>
                <a:spcPts val="0"/>
              </a:spcAft>
              <a:buNone/>
            </a:pPr>
            <a:r>
              <a:rPr lang="en-US" sz="4400">
                <a:solidFill>
                  <a:schemeClr val="lt1"/>
                </a:solidFill>
                <a:latin typeface="Times New Roman"/>
                <a:ea typeface="Times New Roman"/>
                <a:cs typeface="Times New Roman"/>
                <a:sym typeface="Times New Roman"/>
              </a:rPr>
              <a:t>UG TA Name: Akshay Panwar</a:t>
            </a:r>
            <a:endParaRPr sz="4400">
              <a:solidFill>
                <a:schemeClr val="lt1"/>
              </a:solidFill>
              <a:latin typeface="Times New Roman"/>
              <a:ea typeface="Times New Roman"/>
              <a:cs typeface="Times New Roman"/>
              <a:sym typeface="Times New Roman"/>
            </a:endParaRPr>
          </a:p>
        </p:txBody>
      </p:sp>
      <p:sp>
        <p:nvSpPr>
          <p:cNvPr id="85" name="Google Shape;85;p1"/>
          <p:cNvSpPr/>
          <p:nvPr/>
        </p:nvSpPr>
        <p:spPr>
          <a:xfrm>
            <a:off x="598519" y="36606419"/>
            <a:ext cx="28902860" cy="1781737"/>
          </a:xfrm>
          <a:prstGeom prst="rect">
            <a:avLst/>
          </a:prstGeom>
          <a:gradFill>
            <a:gsLst>
              <a:gs pos="0">
                <a:srgbClr val="336699">
                  <a:alpha val="72941"/>
                </a:srgbClr>
              </a:gs>
              <a:gs pos="51000">
                <a:srgbClr val="FFFFFF"/>
              </a:gs>
              <a:gs pos="100000">
                <a:srgbClr val="336699"/>
              </a:gs>
            </a:gsLst>
            <a:lin ang="5400000" scaled="0"/>
          </a:gradFill>
          <a:ln>
            <a:noFill/>
          </a:ln>
        </p:spPr>
        <p:txBody>
          <a:bodyPr spcFirstLastPara="1" wrap="square" lIns="150700" tIns="75350" rIns="150700" bIns="75350" anchor="ctr" anchorCtr="0">
            <a:noAutofit/>
          </a:bodyPr>
          <a:lstStyle/>
          <a:p>
            <a:pPr algn="ctr"/>
            <a:r>
              <a:rPr lang="en-US" sz="4100" b="1">
                <a:solidFill>
                  <a:schemeClr val="dk1"/>
                </a:solidFill>
              </a:rPr>
              <a:t>Course TMI -102 (Tinkering)</a:t>
            </a:r>
            <a:r>
              <a:rPr lang="en-US" sz="4100" b="1" i="0" u="none" strike="noStrike" cap="none">
                <a:solidFill>
                  <a:schemeClr val="dk1"/>
                </a:solidFill>
                <a:latin typeface="Arial"/>
                <a:ea typeface="Arial"/>
                <a:cs typeface="Arial"/>
                <a:sym typeface="Arial"/>
              </a:rPr>
              <a:t>    POSTER ID # </a:t>
            </a:r>
            <a:r>
              <a:rPr lang="en-US" sz="4100" b="1">
                <a:solidFill>
                  <a:schemeClr val="dk1"/>
                </a:solidFill>
              </a:rPr>
              <a:t>ES-15</a:t>
            </a:r>
            <a:endParaRPr lang="en-US" sz="4100" b="1" i="0" u="none" strike="noStrike" cap="none">
              <a:solidFill>
                <a:schemeClr val="dk1"/>
              </a:solidFill>
              <a:latin typeface="Arial"/>
              <a:ea typeface="Arial"/>
              <a:cs typeface="Arial"/>
            </a:endParaRPr>
          </a:p>
        </p:txBody>
      </p:sp>
      <p:sp>
        <p:nvSpPr>
          <p:cNvPr id="86" name="Google Shape;86;p1"/>
          <p:cNvSpPr/>
          <p:nvPr/>
        </p:nvSpPr>
        <p:spPr>
          <a:xfrm>
            <a:off x="284222" y="4495801"/>
            <a:ext cx="14702793" cy="1039739"/>
          </a:xfrm>
          <a:prstGeom prst="rect">
            <a:avLst/>
          </a:prstGeom>
          <a:gradFill>
            <a:gsLst>
              <a:gs pos="0">
                <a:srgbClr val="336699"/>
              </a:gs>
              <a:gs pos="50000">
                <a:srgbClr val="FFFFFF"/>
              </a:gs>
              <a:gs pos="100000">
                <a:srgbClr val="336699"/>
              </a:gs>
            </a:gsLst>
            <a:lin ang="5400000" scaled="0"/>
          </a:gradFill>
          <a:ln>
            <a:noFill/>
          </a:ln>
        </p:spPr>
        <p:txBody>
          <a:bodyPr spcFirstLastPara="1" wrap="square" lIns="150700" tIns="75350" rIns="150700" bIns="75350" anchor="ctr" anchorCtr="0">
            <a:noAutofit/>
          </a:bodyPr>
          <a:lstStyle/>
          <a:p>
            <a:pPr marL="0" marR="0" lvl="0" indent="0" algn="ctr" rtl="0">
              <a:spcBef>
                <a:spcPts val="0"/>
              </a:spcBef>
              <a:spcAft>
                <a:spcPts val="0"/>
              </a:spcAft>
              <a:buNone/>
            </a:pPr>
            <a:r>
              <a:rPr lang="en-US" sz="3712" b="1" i="0" u="none" strike="noStrike" cap="none">
                <a:solidFill>
                  <a:schemeClr val="dk1"/>
                </a:solidFill>
                <a:latin typeface="Times New Roman"/>
                <a:ea typeface="Times New Roman"/>
                <a:cs typeface="Times New Roman"/>
                <a:sym typeface="Times New Roman"/>
              </a:rPr>
              <a:t>Problem Statement</a:t>
            </a:r>
            <a:endParaRPr sz="3712" b="1" i="0" u="none" strike="noStrike" cap="none">
              <a:solidFill>
                <a:schemeClr val="dk1"/>
              </a:solidFill>
              <a:latin typeface="Times New Roman"/>
              <a:ea typeface="Times New Roman"/>
              <a:cs typeface="Times New Roman"/>
              <a:sym typeface="Times New Roman"/>
            </a:endParaRPr>
          </a:p>
        </p:txBody>
      </p:sp>
      <p:sp>
        <p:nvSpPr>
          <p:cNvPr id="87" name="Google Shape;87;p1"/>
          <p:cNvSpPr txBox="1"/>
          <p:nvPr/>
        </p:nvSpPr>
        <p:spPr>
          <a:xfrm>
            <a:off x="290401" y="5534441"/>
            <a:ext cx="14759423" cy="31537238"/>
          </a:xfrm>
          <a:prstGeom prst="rect">
            <a:avLst/>
          </a:prstGeom>
          <a:noFill/>
          <a:ln>
            <a:noFill/>
          </a:ln>
        </p:spPr>
        <p:txBody>
          <a:bodyPr spcFirstLastPara="1" wrap="square" lIns="148475" tIns="75350" rIns="148475" bIns="75350" anchor="t" anchorCtr="0">
            <a:spAutoFit/>
          </a:bodyPr>
          <a:lstStyle/>
          <a:p>
            <a:pPr marL="457200" marR="0" lvl="0" indent="-457200" algn="just" rtl="0">
              <a:spcBef>
                <a:spcPts val="0"/>
              </a:spcBef>
              <a:spcAft>
                <a:spcPts val="0"/>
              </a:spcAft>
              <a:buFont typeface="Arial" panose="05000000000000000000" pitchFamily="2" charset="2"/>
              <a:buChar char="•"/>
            </a:pPr>
            <a:r>
              <a:rPr lang="en-US" sz="2800" b="0" i="0" u="none" strike="noStrike" cap="none" dirty="0">
                <a:solidFill>
                  <a:schemeClr val="dk1"/>
                </a:solidFill>
                <a:latin typeface="Times New Roman"/>
                <a:ea typeface="Times New Roman"/>
                <a:cs typeface="Times New Roman"/>
                <a:sym typeface="Times New Roman"/>
              </a:rPr>
              <a:t>The urban heat island refers to the localized increase in temperature within urban areas compared to their rural surroundings ,primarily due to human activities and changes in land cover.</a:t>
            </a:r>
            <a:endParaRPr lang="en-US" sz="2800" dirty="0">
              <a:solidFill>
                <a:schemeClr val="dk1"/>
              </a:solidFill>
            </a:endParaRPr>
          </a:p>
          <a:p>
            <a:pPr marL="457200" indent="-457200">
              <a:buFont typeface="Arial" panose="05000000000000000000" pitchFamily="2" charset="2"/>
              <a:buChar char="•"/>
            </a:pPr>
            <a:r>
              <a:rPr lang="en-US" sz="2800" b="0" i="0" u="none" strike="noStrike" cap="none" dirty="0">
                <a:solidFill>
                  <a:schemeClr val="dk1"/>
                </a:solidFill>
                <a:latin typeface="Times New Roman"/>
                <a:ea typeface="Times New Roman"/>
                <a:cs typeface="Times New Roman"/>
                <a:sym typeface="Times New Roman"/>
              </a:rPr>
              <a:t>This assessment involves the quantification of temperature variation within urban landscape</a:t>
            </a:r>
            <a:r>
              <a:rPr lang="en-US" sz="2800" dirty="0">
                <a:solidFill>
                  <a:schemeClr val="dk1"/>
                </a:solidFill>
                <a:latin typeface="Times New Roman"/>
                <a:ea typeface="Times New Roman"/>
                <a:cs typeface="Times New Roman"/>
                <a:sym typeface="Times New Roman"/>
              </a:rPr>
              <a:t>.</a:t>
            </a:r>
            <a:r>
              <a:rPr lang="en-US" sz="2800" b="0" i="0" u="none" strike="noStrike" cap="none" dirty="0">
                <a:solidFill>
                  <a:schemeClr val="dk1"/>
                </a:solidFill>
                <a:latin typeface="Times New Roman"/>
                <a:ea typeface="Times New Roman"/>
                <a:cs typeface="Times New Roman"/>
                <a:sym typeface="Times New Roman"/>
              </a:rPr>
              <a:t>        </a:t>
            </a:r>
            <a:endParaRPr lang="en-US" sz="2800" dirty="0">
              <a:solidFill>
                <a:schemeClr val="dk1"/>
              </a:solidFill>
              <a:latin typeface="Times New Roman"/>
              <a:ea typeface="Times New Roman"/>
              <a:cs typeface="Times New Roman"/>
            </a:endParaRPr>
          </a:p>
          <a:p>
            <a:pPr marL="457200" indent="-457200">
              <a:buFont typeface="Arial" panose="05000000000000000000" pitchFamily="2" charset="2"/>
              <a:buChar char="•"/>
            </a:pPr>
            <a:r>
              <a:rPr lang="en-US" sz="2800" b="0" i="0" u="none" strike="noStrike" cap="none" dirty="0">
                <a:solidFill>
                  <a:schemeClr val="dk1"/>
                </a:solidFill>
                <a:latin typeface="Times New Roman"/>
                <a:ea typeface="Times New Roman"/>
                <a:cs typeface="Times New Roman"/>
                <a:sym typeface="Times New Roman"/>
              </a:rPr>
              <a:t> This study seeks to evaluate the magnitude and spatial distribution of UHI  in a selected urban area, analyze its correlation with factors such as land use , vegetation cover, and infrastructure </a:t>
            </a:r>
            <a:r>
              <a:rPr lang="en-US" sz="2800" dirty="0">
                <a:solidFill>
                  <a:schemeClr val="dk1"/>
                </a:solidFill>
                <a:latin typeface="Times New Roman"/>
                <a:ea typeface="Times New Roman"/>
                <a:cs typeface="Times New Roman"/>
                <a:sym typeface="Times New Roman"/>
              </a:rPr>
              <a:t>type.</a:t>
            </a:r>
            <a:endParaRPr lang="en-US" sz="2800" dirty="0">
              <a:solidFill>
                <a:schemeClr val="dk1"/>
              </a:solidFill>
              <a:latin typeface="Times New Roman"/>
              <a:ea typeface="Times New Roman"/>
              <a:cs typeface="Times New Roman"/>
            </a:endParaRPr>
          </a:p>
          <a:p>
            <a:pPr marL="457200" marR="0" lvl="0" indent="-457200">
              <a:spcBef>
                <a:spcPts val="0"/>
              </a:spcBef>
              <a:spcAft>
                <a:spcPts val="0"/>
              </a:spcAft>
              <a:buFont typeface="Arial" panose="05000000000000000000" pitchFamily="2" charset="2"/>
              <a:buChar char="•"/>
            </a:pPr>
            <a:r>
              <a:rPr lang="en-US" sz="2800" dirty="0">
                <a:solidFill>
                  <a:schemeClr val="dk1"/>
                </a:solidFill>
                <a:latin typeface="Times New Roman"/>
                <a:ea typeface="Times New Roman"/>
                <a:cs typeface="Times New Roman"/>
                <a:sym typeface="Times New Roman"/>
              </a:rPr>
              <a:t>Through</a:t>
            </a:r>
            <a:r>
              <a:rPr lang="en-US" sz="2800" b="0" i="0" u="none" strike="noStrike" cap="none" dirty="0">
                <a:solidFill>
                  <a:schemeClr val="dk1"/>
                </a:solidFill>
                <a:latin typeface="Times New Roman"/>
                <a:ea typeface="Times New Roman"/>
                <a:cs typeface="Times New Roman"/>
                <a:sym typeface="Times New Roman"/>
              </a:rPr>
              <a:t> this analysis, the goal is to inform urban planning strategies that mitigate UHI effects and enhance the livability and sustainability of urban environments.   </a:t>
            </a:r>
            <a:endParaRPr sz="2800" b="0" i="0" u="none" strike="noStrike" cap="none" dirty="0">
              <a:solidFill>
                <a:schemeClr val="dk1"/>
              </a:solidFill>
              <a:latin typeface="Times New Roman"/>
              <a:ea typeface="Times New Roman"/>
              <a:cs typeface="Times New Roman"/>
            </a:endParaRPr>
          </a:p>
          <a:p>
            <a:pPr marL="457200" indent="-457200">
              <a:buFont typeface="Arial" panose="05000000000000000000" pitchFamily="2" charset="2"/>
              <a:buChar char="•"/>
            </a:pPr>
            <a:r>
              <a:rPr lang="en-US" sz="2800" dirty="0">
                <a:solidFill>
                  <a:schemeClr val="dk1"/>
                </a:solidFill>
                <a:latin typeface="Times New Roman"/>
                <a:ea typeface="Times New Roman"/>
              </a:rPr>
              <a:t>Main Goal is to provide crucial statistical trends to urban planning authorities to help minimize </a:t>
            </a:r>
            <a:r>
              <a:rPr lang="en-US" sz="2800" dirty="0" err="1">
                <a:solidFill>
                  <a:schemeClr val="dk1"/>
                </a:solidFill>
                <a:latin typeface="Times New Roman"/>
                <a:ea typeface="Times New Roman"/>
              </a:rPr>
              <a:t>uhi</a:t>
            </a:r>
            <a:r>
              <a:rPr lang="en-US" sz="2800" dirty="0">
                <a:solidFill>
                  <a:schemeClr val="dk1"/>
                </a:solidFill>
                <a:latin typeface="Times New Roman"/>
                <a:ea typeface="Times New Roman"/>
              </a:rPr>
              <a:t> effects.</a:t>
            </a:r>
            <a:endParaRPr lang="en-US" sz="2800" b="0" i="0" u="none" strike="noStrike" cap="none" dirty="0">
              <a:solidFill>
                <a:schemeClr val="dk1"/>
              </a:solidFill>
              <a:latin typeface="Times New Roman"/>
              <a:ea typeface="Times New Roman"/>
            </a:endParaRPr>
          </a:p>
          <a:p>
            <a:pPr marL="0" marR="0" lvl="0" indent="0" algn="just" rtl="0">
              <a:spcBef>
                <a:spcPts val="0"/>
              </a:spcBef>
              <a:spcAft>
                <a:spcPts val="0"/>
              </a:spcAft>
              <a:buNone/>
            </a:pPr>
            <a:endParaRPr sz="3600" b="0" i="0" u="none" strike="noStrike" cap="none" dirty="0">
              <a:solidFill>
                <a:schemeClr val="dk1"/>
              </a:solidFill>
              <a:latin typeface="Times New Roman"/>
              <a:ea typeface="Times New Roman"/>
              <a:cs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900" b="0" i="0" u="none" strike="noStrike" cap="none" dirty="0">
              <a:solidFill>
                <a:schemeClr val="dk1"/>
              </a:solidFill>
              <a:latin typeface="Times New Roman"/>
              <a:ea typeface="Times New Roman"/>
              <a:cs typeface="Times New Roman"/>
            </a:endParaRPr>
          </a:p>
          <a:p>
            <a:pPr marL="0" marR="0" lvl="0" indent="0" algn="just">
              <a:spcBef>
                <a:spcPts val="0"/>
              </a:spcBef>
              <a:spcAft>
                <a:spcPts val="0"/>
              </a:spcAft>
              <a:buNone/>
            </a:pPr>
            <a:endParaRPr sz="2900" b="0" i="0" u="none" strike="noStrike" cap="none" dirty="0">
              <a:solidFill>
                <a:schemeClr val="dk1"/>
              </a:solidFill>
              <a:latin typeface="Times New Roman"/>
              <a:ea typeface="Times New Roman"/>
              <a:cs typeface="Times New Roman"/>
            </a:endParaRPr>
          </a:p>
          <a:p>
            <a:pPr marL="0" marR="0" lvl="0" indent="0" algn="just">
              <a:spcBef>
                <a:spcPts val="0"/>
              </a:spcBef>
              <a:spcAft>
                <a:spcPts val="0"/>
              </a:spcAft>
              <a:buNone/>
            </a:pPr>
            <a:endParaRPr lang="en-US" sz="2900" b="0" i="0" u="none" strike="noStrike" cap="none" dirty="0">
              <a:solidFill>
                <a:schemeClr val="dk1"/>
              </a:solidFill>
              <a:ea typeface="Times New Roman"/>
              <a:cs typeface="Times New Roman"/>
            </a:endParaRPr>
          </a:p>
          <a:p>
            <a:pPr marL="0" marR="0" lvl="0" indent="0" algn="just">
              <a:spcBef>
                <a:spcPts val="0"/>
              </a:spcBef>
              <a:spcAft>
                <a:spcPts val="0"/>
              </a:spcAft>
              <a:buNone/>
            </a:pPr>
            <a:endParaRPr lang="en-US" sz="2900" b="0" i="0" u="none" strike="noStrike" cap="none" dirty="0">
              <a:solidFill>
                <a:schemeClr val="dk1"/>
              </a:solidFill>
              <a:latin typeface="Times New Roman"/>
              <a:ea typeface="Times New Roman"/>
              <a:cs typeface="Times New Roman"/>
            </a:endParaRPr>
          </a:p>
          <a:p>
            <a:pPr marL="0" marR="0" lvl="0" indent="0" algn="just">
              <a:spcBef>
                <a:spcPts val="0"/>
              </a:spcBef>
              <a:spcAft>
                <a:spcPts val="0"/>
              </a:spcAft>
              <a:buNone/>
            </a:pPr>
            <a:endParaRPr lang="en-US" sz="2900" b="0" i="0" u="none" strike="noStrike" cap="none" dirty="0">
              <a:solidFill>
                <a:schemeClr val="dk1"/>
              </a:solidFill>
              <a:ea typeface="Times New Roman"/>
              <a:cs typeface="Times New Roman"/>
            </a:endParaRPr>
          </a:p>
          <a:p>
            <a:pPr algn="just"/>
            <a:endParaRPr lang="en-US" sz="2900" dirty="0">
              <a:solidFill>
                <a:schemeClr val="dk1"/>
              </a:solidFill>
              <a:latin typeface="Times New Roman"/>
              <a:cs typeface="Times New Roman"/>
            </a:endParaRPr>
          </a:p>
          <a:p>
            <a:pPr algn="just"/>
            <a:endParaRPr lang="en-US" sz="2900" dirty="0">
              <a:solidFill>
                <a:schemeClr val="dk1"/>
              </a:solidFill>
              <a:latin typeface="Times New Roman"/>
              <a:cs typeface="Times New Roman"/>
            </a:endParaRPr>
          </a:p>
          <a:p>
            <a:pPr algn="just"/>
            <a:endParaRPr lang="en-US" sz="2900" dirty="0">
              <a:solidFill>
                <a:schemeClr val="dk1"/>
              </a:solidFill>
              <a:latin typeface="Times New Roman"/>
              <a:cs typeface="Times New Roman"/>
            </a:endParaRPr>
          </a:p>
          <a:p>
            <a:pPr algn="just"/>
            <a:endParaRPr lang="en-US" sz="2900" dirty="0">
              <a:solidFill>
                <a:schemeClr val="dk1"/>
              </a:solidFill>
              <a:latin typeface="Times New Roman"/>
              <a:cs typeface="Times New Roman"/>
            </a:endParaRPr>
          </a:p>
          <a:p>
            <a:pPr algn="just"/>
            <a:endParaRPr lang="en-US" sz="2900" dirty="0">
              <a:solidFill>
                <a:schemeClr val="dk1"/>
              </a:solidFill>
              <a:latin typeface="Times New Roman"/>
              <a:cs typeface="Times New Roman"/>
            </a:endParaRPr>
          </a:p>
          <a:p>
            <a:pPr algn="just"/>
            <a:endParaRPr lang="en-US" sz="2900" dirty="0">
              <a:solidFill>
                <a:schemeClr val="dk1"/>
              </a:solidFill>
              <a:latin typeface="Times New Roman"/>
              <a:cs typeface="Times New Roman"/>
            </a:endParaRPr>
          </a:p>
          <a:p>
            <a:pPr algn="just"/>
            <a:endParaRPr lang="en-US" sz="2900" dirty="0">
              <a:solidFill>
                <a:schemeClr val="dk1"/>
              </a:solidFill>
              <a:latin typeface="Times New Roman"/>
              <a:cs typeface="Times New Roman"/>
            </a:endParaRPr>
          </a:p>
          <a:p>
            <a:pPr algn="just"/>
            <a:endParaRPr lang="en-US" sz="2900" dirty="0">
              <a:solidFill>
                <a:schemeClr val="dk1"/>
              </a:solidFill>
              <a:latin typeface="Times New Roman"/>
              <a:cs typeface="Times New Roman"/>
            </a:endParaRPr>
          </a:p>
          <a:p>
            <a:pPr algn="just"/>
            <a:endParaRPr lang="en-US" sz="2900" dirty="0">
              <a:solidFill>
                <a:schemeClr val="dk1"/>
              </a:solidFill>
              <a:latin typeface="Times New Roman"/>
              <a:cs typeface="Times New Roman"/>
            </a:endParaRPr>
          </a:p>
          <a:p>
            <a:pPr algn="just"/>
            <a:endParaRPr lang="en-US" sz="2942" dirty="0">
              <a:solidFill>
                <a:schemeClr val="dk1"/>
              </a:solidFill>
              <a:latin typeface="Times New Roman"/>
              <a:cs typeface="Times New Roman"/>
            </a:endParaRPr>
          </a:p>
          <a:p>
            <a:pPr algn="just"/>
            <a:r>
              <a:rPr lang="en-US" sz="2400" dirty="0">
                <a:solidFill>
                  <a:schemeClr val="dk1"/>
                </a:solidFill>
                <a:latin typeface="Helvetica Neue"/>
                <a:cs typeface="Times New Roman"/>
              </a:rPr>
              <a:t>LULC:</a:t>
            </a:r>
          </a:p>
          <a:p>
            <a:pPr algn="just"/>
            <a:endParaRPr lang="en-US" sz="2400" dirty="0">
              <a:solidFill>
                <a:schemeClr val="dk1"/>
              </a:solidFill>
              <a:latin typeface="Helvetica Neue"/>
              <a:cs typeface="Times New Roman"/>
            </a:endParaRPr>
          </a:p>
          <a:p>
            <a:pPr algn="just">
              <a:buChar char="•"/>
            </a:pPr>
            <a:r>
              <a:rPr lang="en-US" sz="2800" dirty="0">
                <a:solidFill>
                  <a:schemeClr val="dk1"/>
                </a:solidFill>
                <a:latin typeface="Times New Roman"/>
                <a:cs typeface="Times New Roman"/>
              </a:rPr>
              <a:t>We used the Random Forest algorithm(which is a machine learning technique) to perform the Land Cover Classification on Google Earth Engine .The </a:t>
            </a:r>
            <a:r>
              <a:rPr lang="en-US" sz="2800" dirty="0" err="1">
                <a:solidFill>
                  <a:schemeClr val="dk1"/>
                </a:solidFill>
                <a:latin typeface="Times New Roman"/>
                <a:cs typeface="Times New Roman"/>
              </a:rPr>
              <a:t>javascript</a:t>
            </a:r>
            <a:r>
              <a:rPr lang="en-US" sz="2800" dirty="0">
                <a:solidFill>
                  <a:schemeClr val="dk1"/>
                </a:solidFill>
                <a:latin typeface="Times New Roman"/>
                <a:cs typeface="Times New Roman"/>
              </a:rPr>
              <a:t> loaded Landsat images within a specified date range and filters for images with less than 5% cloud cover. The images are then clipped to the region of interest (ROI).By providing training datasets to different classes(Water, Forest, </a:t>
            </a:r>
            <a:r>
              <a:rPr lang="en-US" sz="2800" dirty="0" err="1">
                <a:solidFill>
                  <a:schemeClr val="dk1"/>
                </a:solidFill>
                <a:latin typeface="Times New Roman"/>
                <a:cs typeface="Times New Roman"/>
              </a:rPr>
              <a:t>Builtup</a:t>
            </a:r>
            <a:r>
              <a:rPr lang="en-US" sz="2800" dirty="0">
                <a:solidFill>
                  <a:schemeClr val="dk1"/>
                </a:solidFill>
                <a:latin typeface="Times New Roman"/>
                <a:cs typeface="Times New Roman"/>
              </a:rPr>
              <a:t> and </a:t>
            </a:r>
            <a:r>
              <a:rPr lang="en-US" sz="2800" dirty="0" err="1">
                <a:solidFill>
                  <a:schemeClr val="dk1"/>
                </a:solidFill>
                <a:latin typeface="Times New Roman"/>
                <a:cs typeface="Times New Roman"/>
              </a:rPr>
              <a:t>Openspace</a:t>
            </a:r>
            <a:r>
              <a:rPr lang="en-US" sz="2800" dirty="0">
                <a:solidFill>
                  <a:schemeClr val="dk1"/>
                </a:solidFill>
                <a:latin typeface="Times New Roman"/>
                <a:cs typeface="Times New Roman"/>
              </a:rPr>
              <a:t>), we obtained the LULC for the city. We also plotted a pie-chart depicting the percentage area covered by different landcover types. Using the csv values from this pie-chart, we then predicted the percentage area cover of each Landcover types for the year 2030.</a:t>
            </a:r>
          </a:p>
          <a:p>
            <a:pPr algn="just">
              <a:buChar char="•"/>
            </a:pPr>
            <a:endParaRPr lang="en-US" sz="2800" dirty="0">
              <a:solidFill>
                <a:schemeClr val="dk1"/>
              </a:solidFill>
              <a:latin typeface="Times New Roman"/>
              <a:cs typeface="Times New Roman"/>
            </a:endParaRPr>
          </a:p>
          <a:p>
            <a:pPr algn="just">
              <a:buChar char="•"/>
            </a:pPr>
            <a:endParaRPr lang="en-US" sz="2800" dirty="0">
              <a:solidFill>
                <a:schemeClr val="dk1"/>
              </a:solidFill>
              <a:latin typeface="Times New Roman"/>
              <a:cs typeface="Times New Roman"/>
            </a:endParaRPr>
          </a:p>
          <a:p>
            <a:pPr algn="just">
              <a:buChar char="•"/>
            </a:pPr>
            <a:br>
              <a:rPr lang="en-US" dirty="0"/>
            </a:br>
            <a:endParaRPr lang="en-US" sz="2400" dirty="0"/>
          </a:p>
          <a:p>
            <a:pPr algn="just">
              <a:buChar char="•"/>
            </a:pPr>
            <a:br>
              <a:rPr lang="en-US" dirty="0"/>
            </a:br>
            <a:endParaRPr lang="en-US" sz="2400" dirty="0"/>
          </a:p>
          <a:p>
            <a:pPr algn="just">
              <a:buChar char="•"/>
            </a:pPr>
            <a:br>
              <a:rPr lang="en-US" dirty="0"/>
            </a:br>
            <a:endParaRPr lang="en-US" sz="2400" dirty="0"/>
          </a:p>
          <a:p>
            <a:pPr algn="just">
              <a:buChar char="•"/>
            </a:pPr>
            <a:r>
              <a:rPr lang="en-US" sz="2400" dirty="0">
                <a:solidFill>
                  <a:schemeClr val="dk1"/>
                </a:solidFill>
                <a:latin typeface="Helvetica Neue"/>
                <a:cs typeface="Times New Roman"/>
              </a:rPr>
              <a:t>.</a:t>
            </a:r>
            <a:endParaRPr lang="en-US" sz="2400" dirty="0">
              <a:solidFill>
                <a:schemeClr val="dk1"/>
              </a:solidFill>
            </a:endParaRPr>
          </a:p>
          <a:p>
            <a:pPr algn="just">
              <a:buChar char="•"/>
            </a:pPr>
            <a:endParaRPr lang="en-US" dirty="0"/>
          </a:p>
          <a:p>
            <a:pPr algn="just">
              <a:buChar char="•"/>
            </a:pPr>
            <a:endParaRPr lang="en-US" dirty="0"/>
          </a:p>
          <a:p>
            <a:pPr marL="457200" indent="-457200" algn="just">
              <a:buChar char="•"/>
            </a:pPr>
            <a:endParaRPr lang="en-US" dirty="0"/>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algn="just"/>
            <a:r>
              <a:rPr lang="en-US" sz="2400" dirty="0">
                <a:solidFill>
                  <a:schemeClr val="dk1"/>
                </a:solidFill>
                <a:latin typeface="Helvetica Neue"/>
                <a:ea typeface="Times New Roman"/>
                <a:cs typeface="Times New Roman"/>
              </a:rPr>
              <a:t>LST:</a:t>
            </a:r>
          </a:p>
          <a:p>
            <a:pPr algn="just"/>
            <a:endParaRPr lang="en-US" sz="2400" dirty="0">
              <a:solidFill>
                <a:schemeClr val="dk1"/>
              </a:solidFill>
              <a:latin typeface="Helvetica Neue"/>
              <a:ea typeface="Times New Roman"/>
              <a:cs typeface="Times New Roman"/>
            </a:endParaRPr>
          </a:p>
          <a:p>
            <a:pPr marL="285750" indent="-285750" algn="just">
              <a:buFont typeface="Arial,Sans-Serif"/>
              <a:buChar char="•"/>
            </a:pPr>
            <a:r>
              <a:rPr lang="en-US" sz="2800" dirty="0">
                <a:solidFill>
                  <a:schemeClr val="dk1"/>
                </a:solidFill>
                <a:latin typeface="Times New Roman"/>
                <a:cs typeface="Times New Roman"/>
              </a:rPr>
              <a:t>We again used </a:t>
            </a:r>
            <a:r>
              <a:rPr lang="en-US" sz="2800" dirty="0" err="1">
                <a:solidFill>
                  <a:schemeClr val="dk1"/>
                </a:solidFill>
                <a:latin typeface="Times New Roman"/>
                <a:cs typeface="Times New Roman"/>
              </a:rPr>
              <a:t>Javascript</a:t>
            </a:r>
            <a:r>
              <a:rPr lang="en-US" sz="2800" dirty="0">
                <a:solidFill>
                  <a:schemeClr val="dk1"/>
                </a:solidFill>
                <a:latin typeface="Times New Roman"/>
                <a:cs typeface="Times New Roman"/>
              </a:rPr>
              <a:t> on Google Earth Engine to import MODIS collection for daily LST data for a given time range. We then computed the mean LST image, clipped it to the ROI, and displayed it with specified </a:t>
            </a:r>
            <a:r>
              <a:rPr lang="en-US" sz="2800" dirty="0" err="1">
                <a:solidFill>
                  <a:schemeClr val="dk1"/>
                </a:solidFill>
                <a:latin typeface="Times New Roman"/>
                <a:cs typeface="Times New Roman"/>
              </a:rPr>
              <a:t>visualisation</a:t>
            </a:r>
            <a:r>
              <a:rPr lang="en-US" sz="2800" dirty="0">
                <a:solidFill>
                  <a:schemeClr val="dk1"/>
                </a:solidFill>
                <a:latin typeface="Times New Roman"/>
                <a:cs typeface="Times New Roman"/>
              </a:rPr>
              <a:t> parameters.</a:t>
            </a:r>
          </a:p>
          <a:p>
            <a:pPr marL="285750" indent="-285750" algn="just">
              <a:buFont typeface="Arial,Sans-Serif"/>
              <a:buChar char="•"/>
            </a:pPr>
            <a:r>
              <a:rPr lang="en-US" sz="2800" dirty="0">
                <a:solidFill>
                  <a:schemeClr val="dk1"/>
                </a:solidFill>
                <a:latin typeface="Times New Roman"/>
                <a:cs typeface="Times New Roman"/>
              </a:rPr>
              <a:t>We then plotted graphs on GEE showing the average LST for each month for a fixed year. We did this for every year from 2000-2020. We then downloaded the csv data from the graphs obtained and then by using </a:t>
            </a:r>
            <a:r>
              <a:rPr lang="en-US" sz="2800" dirty="0" err="1">
                <a:solidFill>
                  <a:schemeClr val="dk1"/>
                </a:solidFill>
                <a:latin typeface="Times New Roman"/>
                <a:cs typeface="Times New Roman"/>
              </a:rPr>
              <a:t>GoogleColab</a:t>
            </a:r>
            <a:r>
              <a:rPr lang="en-US" sz="2800" dirty="0">
                <a:solidFill>
                  <a:schemeClr val="dk1"/>
                </a:solidFill>
                <a:latin typeface="Times New Roman"/>
                <a:cs typeface="Times New Roman"/>
              </a:rPr>
              <a:t>, we plotted the graph showing the comparison of how the average LST is changing every year for a fixed </a:t>
            </a:r>
            <a:r>
              <a:rPr lang="en-US" sz="2800" dirty="0" err="1">
                <a:solidFill>
                  <a:schemeClr val="dk1"/>
                </a:solidFill>
                <a:latin typeface="Times New Roman"/>
                <a:cs typeface="Times New Roman"/>
              </a:rPr>
              <a:t>month.Using</a:t>
            </a:r>
            <a:r>
              <a:rPr lang="en-US" sz="2800" dirty="0">
                <a:solidFill>
                  <a:schemeClr val="dk1"/>
                </a:solidFill>
                <a:latin typeface="Times New Roman"/>
                <a:cs typeface="Times New Roman"/>
              </a:rPr>
              <a:t> this data we plotted how the temperatures are changing in winter and summer season and projected what the temperature will be in 2028 and 2030 using regression</a:t>
            </a:r>
          </a:p>
          <a:p>
            <a:pPr algn="just"/>
            <a:endParaRPr lang="en-US" sz="2800" dirty="0">
              <a:solidFill>
                <a:schemeClr val="dk1"/>
              </a:solidFill>
              <a:latin typeface="Times New Roman"/>
              <a:cs typeface="Times New Roman"/>
            </a:endParaRPr>
          </a:p>
          <a:p>
            <a:pPr algn="just"/>
            <a:endParaRPr lang="en-US" sz="2900" dirty="0">
              <a:solidFill>
                <a:schemeClr val="dk1"/>
              </a:solidFill>
              <a:latin typeface="Times New Roman"/>
              <a:ea typeface="Times New Roman"/>
              <a:cs typeface="Times New Roman"/>
            </a:endParaRPr>
          </a:p>
          <a:p>
            <a:pPr algn="just"/>
            <a:endParaRPr lang="en-US" sz="2900" dirty="0">
              <a:solidFill>
                <a:schemeClr val="dk1"/>
              </a:solidFill>
              <a:latin typeface="Times New Roman"/>
              <a:ea typeface="Times New Roman"/>
              <a:cs typeface="Times New Roman"/>
            </a:endParaRPr>
          </a:p>
          <a:p>
            <a:pPr marL="285750" indent="-285750" algn="just">
              <a:buFont typeface="Arial,Sans-Serif"/>
              <a:buChar char="•"/>
            </a:pPr>
            <a:endParaRPr lang="en-US" sz="2900" dirty="0">
              <a:solidFill>
                <a:schemeClr val="dk1"/>
              </a:solidFill>
              <a:latin typeface="Times New Roman"/>
              <a:ea typeface="Times New Roman"/>
              <a:cs typeface="Times New Roman"/>
            </a:endParaRPr>
          </a:p>
          <a:p>
            <a:pPr marL="0" marR="0" lvl="0" indent="0" algn="just">
              <a:spcBef>
                <a:spcPts val="0"/>
              </a:spcBef>
              <a:spcAft>
                <a:spcPts val="0"/>
              </a:spcAft>
              <a:buNone/>
            </a:pPr>
            <a:endParaRPr sz="2900" b="0" i="0" u="none" strike="noStrike" cap="none" dirty="0">
              <a:solidFill>
                <a:schemeClr val="dk1"/>
              </a:solidFill>
              <a:latin typeface="Times New Roman"/>
              <a:ea typeface="Times New Roman"/>
              <a:cs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942" b="0" i="0" u="none" strike="noStrike" cap="none" dirty="0">
              <a:solidFill>
                <a:schemeClr val="dk1"/>
              </a:solidFill>
              <a:latin typeface="Times New Roman"/>
              <a:ea typeface="Times New Roman"/>
              <a:cs typeface="Times New Roman"/>
              <a:sym typeface="Times New Roman"/>
            </a:endParaRPr>
          </a:p>
          <a:p>
            <a:pPr algn="just"/>
            <a:r>
              <a:rPr lang="en-US" sz="2900" b="0" i="0" u="none" strike="noStrike" cap="none" dirty="0">
                <a:solidFill>
                  <a:schemeClr val="dk1"/>
                </a:solidFill>
                <a:latin typeface="Times New Roman"/>
                <a:ea typeface="Times New Roman"/>
                <a:cs typeface="Times New Roman"/>
                <a:sym typeface="Times New Roman"/>
              </a:rPr>
              <a:t> </a:t>
            </a:r>
            <a:endParaRPr lang="en-US" sz="2400" dirty="0">
              <a:solidFill>
                <a:schemeClr val="dk1"/>
              </a:solidFill>
              <a:latin typeface="Helvetica Neue"/>
              <a:ea typeface="Times New Roman"/>
              <a:cs typeface="Times New Roman"/>
            </a:endParaRPr>
          </a:p>
        </p:txBody>
      </p:sp>
      <p:sp>
        <p:nvSpPr>
          <p:cNvPr id="88" name="Google Shape;88;p1"/>
          <p:cNvSpPr/>
          <p:nvPr/>
        </p:nvSpPr>
        <p:spPr>
          <a:xfrm>
            <a:off x="15284271" y="4495800"/>
            <a:ext cx="14484270" cy="1047596"/>
          </a:xfrm>
          <a:prstGeom prst="rect">
            <a:avLst/>
          </a:prstGeom>
          <a:gradFill>
            <a:gsLst>
              <a:gs pos="0">
                <a:srgbClr val="336699"/>
              </a:gs>
              <a:gs pos="50000">
                <a:srgbClr val="FFFFFF"/>
              </a:gs>
              <a:gs pos="100000">
                <a:srgbClr val="336699"/>
              </a:gs>
            </a:gsLst>
            <a:lin ang="5400000" scaled="0"/>
          </a:gradFill>
          <a:ln>
            <a:noFill/>
          </a:ln>
        </p:spPr>
        <p:txBody>
          <a:bodyPr spcFirstLastPara="1" wrap="square" lIns="150700" tIns="75350" rIns="150700" bIns="75350" anchor="ctr" anchorCtr="0">
            <a:noAutofit/>
          </a:bodyPr>
          <a:lstStyle/>
          <a:p>
            <a:pPr marL="0" marR="0" lvl="0" indent="0" algn="ctr" rtl="0">
              <a:spcBef>
                <a:spcPts val="0"/>
              </a:spcBef>
              <a:spcAft>
                <a:spcPts val="0"/>
              </a:spcAft>
              <a:buNone/>
            </a:pPr>
            <a:r>
              <a:rPr lang="en-US" sz="3712" b="1" i="0" u="none" strike="noStrike" cap="none">
                <a:solidFill>
                  <a:schemeClr val="dk1"/>
                </a:solidFill>
                <a:latin typeface="Times New Roman"/>
                <a:ea typeface="Times New Roman"/>
                <a:cs typeface="Times New Roman"/>
                <a:sym typeface="Times New Roman"/>
              </a:rPr>
              <a:t>Prototype/Experiment Details</a:t>
            </a:r>
            <a:endParaRPr sz="3712" b="1" i="0" u="none" strike="noStrike" cap="none">
              <a:solidFill>
                <a:schemeClr val="dk1"/>
              </a:solidFill>
              <a:latin typeface="Times New Roman"/>
              <a:ea typeface="Times New Roman"/>
              <a:cs typeface="Times New Roman"/>
              <a:sym typeface="Times New Roman"/>
            </a:endParaRPr>
          </a:p>
        </p:txBody>
      </p:sp>
      <p:sp>
        <p:nvSpPr>
          <p:cNvPr id="89" name="Google Shape;89;p1"/>
          <p:cNvSpPr/>
          <p:nvPr/>
        </p:nvSpPr>
        <p:spPr>
          <a:xfrm>
            <a:off x="2648962" y="1252789"/>
            <a:ext cx="184731" cy="587405"/>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3216" b="0" i="0" u="none" strike="noStrike" cap="none">
              <a:solidFill>
                <a:schemeClr val="dk1"/>
              </a:solidFill>
              <a:latin typeface="Arial"/>
              <a:ea typeface="Arial"/>
              <a:cs typeface="Arial"/>
              <a:sym typeface="Arial"/>
            </a:endParaRPr>
          </a:p>
        </p:txBody>
      </p:sp>
      <p:sp>
        <p:nvSpPr>
          <p:cNvPr id="90" name="Google Shape;90;p1"/>
          <p:cNvSpPr/>
          <p:nvPr/>
        </p:nvSpPr>
        <p:spPr>
          <a:xfrm>
            <a:off x="2648962" y="1252789"/>
            <a:ext cx="184731" cy="587405"/>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3216" b="0" i="0" u="none" strike="noStrike" cap="none">
              <a:solidFill>
                <a:schemeClr val="dk1"/>
              </a:solidFill>
              <a:latin typeface="Arial"/>
              <a:ea typeface="Arial"/>
              <a:cs typeface="Arial"/>
              <a:sym typeface="Arial"/>
            </a:endParaRPr>
          </a:p>
        </p:txBody>
      </p:sp>
      <p:sp>
        <p:nvSpPr>
          <p:cNvPr id="91" name="Google Shape;91;p1"/>
          <p:cNvSpPr/>
          <p:nvPr/>
        </p:nvSpPr>
        <p:spPr>
          <a:xfrm>
            <a:off x="284223" y="16813883"/>
            <a:ext cx="14685769" cy="1039739"/>
          </a:xfrm>
          <a:prstGeom prst="rect">
            <a:avLst/>
          </a:prstGeom>
          <a:gradFill>
            <a:gsLst>
              <a:gs pos="0">
                <a:srgbClr val="336699"/>
              </a:gs>
              <a:gs pos="50000">
                <a:srgbClr val="FFFFFF"/>
              </a:gs>
              <a:gs pos="100000">
                <a:srgbClr val="336699"/>
              </a:gs>
            </a:gsLst>
            <a:lin ang="5400000" scaled="0"/>
          </a:gradFill>
          <a:ln>
            <a:noFill/>
          </a:ln>
        </p:spPr>
        <p:txBody>
          <a:bodyPr spcFirstLastPara="1" wrap="square" lIns="150700" tIns="75350" rIns="150700" bIns="75350" anchor="ctr" anchorCtr="0">
            <a:noAutofit/>
          </a:bodyPr>
          <a:lstStyle/>
          <a:p>
            <a:pPr marL="0" marR="0" lvl="0" indent="0" algn="ctr" rtl="0">
              <a:spcBef>
                <a:spcPts val="0"/>
              </a:spcBef>
              <a:spcAft>
                <a:spcPts val="0"/>
              </a:spcAft>
              <a:buNone/>
            </a:pPr>
            <a:r>
              <a:rPr lang="en-US" sz="3712" b="1" i="0" u="none" strike="noStrike" cap="none">
                <a:solidFill>
                  <a:schemeClr val="dk1"/>
                </a:solidFill>
                <a:latin typeface="Times New Roman"/>
                <a:ea typeface="Times New Roman"/>
                <a:cs typeface="Times New Roman"/>
                <a:sym typeface="Times New Roman"/>
              </a:rPr>
              <a:t>Methodology</a:t>
            </a:r>
            <a:endParaRPr sz="3712" b="1" i="0" u="none" strike="noStrike" cap="none">
              <a:solidFill>
                <a:schemeClr val="dk1"/>
              </a:solidFill>
              <a:latin typeface="Times New Roman"/>
              <a:ea typeface="Times New Roman"/>
              <a:cs typeface="Times New Roman"/>
              <a:sym typeface="Times New Roman"/>
            </a:endParaRPr>
          </a:p>
        </p:txBody>
      </p:sp>
      <p:sp>
        <p:nvSpPr>
          <p:cNvPr id="92" name="Google Shape;92;p1"/>
          <p:cNvSpPr/>
          <p:nvPr/>
        </p:nvSpPr>
        <p:spPr>
          <a:xfrm>
            <a:off x="15263318" y="16834834"/>
            <a:ext cx="14484269" cy="1047596"/>
          </a:xfrm>
          <a:prstGeom prst="rect">
            <a:avLst/>
          </a:prstGeom>
          <a:gradFill>
            <a:gsLst>
              <a:gs pos="0">
                <a:srgbClr val="336699"/>
              </a:gs>
              <a:gs pos="50000">
                <a:srgbClr val="FFFFFF"/>
              </a:gs>
              <a:gs pos="100000">
                <a:srgbClr val="336699"/>
              </a:gs>
            </a:gsLst>
            <a:lin ang="5400000" scaled="0"/>
          </a:gradFill>
          <a:ln>
            <a:noFill/>
          </a:ln>
        </p:spPr>
        <p:txBody>
          <a:bodyPr spcFirstLastPara="1" wrap="square" lIns="150700" tIns="75350" rIns="150700" bIns="75350" anchor="ctr" anchorCtr="0">
            <a:noAutofit/>
          </a:bodyPr>
          <a:lstStyle/>
          <a:p>
            <a:pPr marL="0" marR="0" lvl="0" indent="0" algn="ctr" rtl="0">
              <a:spcBef>
                <a:spcPts val="0"/>
              </a:spcBef>
              <a:spcAft>
                <a:spcPts val="0"/>
              </a:spcAft>
              <a:buNone/>
            </a:pPr>
            <a:r>
              <a:rPr lang="en-US" sz="3712" b="1" i="0" u="none" strike="noStrike" cap="none">
                <a:solidFill>
                  <a:schemeClr val="dk1"/>
                </a:solidFill>
                <a:latin typeface="Times New Roman"/>
                <a:ea typeface="Times New Roman"/>
                <a:cs typeface="Times New Roman"/>
                <a:sym typeface="Times New Roman"/>
              </a:rPr>
              <a:t>Results &amp; Discussion</a:t>
            </a:r>
            <a:endParaRPr sz="3712" b="1" i="0" u="none" strike="noStrike" cap="none">
              <a:solidFill>
                <a:schemeClr val="dk1"/>
              </a:solidFill>
              <a:latin typeface="Times New Roman"/>
              <a:ea typeface="Times New Roman"/>
              <a:cs typeface="Times New Roman"/>
              <a:sym typeface="Times New Roman"/>
            </a:endParaRPr>
          </a:p>
        </p:txBody>
      </p:sp>
      <p:sp>
        <p:nvSpPr>
          <p:cNvPr id="93" name="Google Shape;93;p1"/>
          <p:cNvSpPr/>
          <p:nvPr/>
        </p:nvSpPr>
        <p:spPr>
          <a:xfrm>
            <a:off x="2648961" y="1260872"/>
            <a:ext cx="152392" cy="571237"/>
          </a:xfrm>
          <a:prstGeom prst="rect">
            <a:avLst/>
          </a:prstGeom>
          <a:noFill/>
          <a:ln>
            <a:noFill/>
          </a:ln>
        </p:spPr>
        <p:txBody>
          <a:bodyPr spcFirstLastPara="1" wrap="square" lIns="75425" tIns="37700" rIns="75425" bIns="37700" anchor="ctr" anchorCtr="0">
            <a:spAutoFit/>
          </a:bodyPr>
          <a:lstStyle/>
          <a:p>
            <a:pPr marL="0" marR="0" lvl="0" indent="0" algn="l" rtl="0">
              <a:spcBef>
                <a:spcPts val="0"/>
              </a:spcBef>
              <a:spcAft>
                <a:spcPts val="0"/>
              </a:spcAft>
              <a:buNone/>
            </a:pPr>
            <a:endParaRPr sz="3216">
              <a:solidFill>
                <a:schemeClr val="dk1"/>
              </a:solidFill>
              <a:latin typeface="Arial"/>
              <a:ea typeface="Arial"/>
              <a:cs typeface="Arial"/>
              <a:sym typeface="Arial"/>
            </a:endParaRPr>
          </a:p>
        </p:txBody>
      </p:sp>
      <p:sp>
        <p:nvSpPr>
          <p:cNvPr id="94" name="Google Shape;94;p1"/>
          <p:cNvSpPr/>
          <p:nvPr/>
        </p:nvSpPr>
        <p:spPr>
          <a:xfrm>
            <a:off x="2648961" y="1433726"/>
            <a:ext cx="152392" cy="571237"/>
          </a:xfrm>
          <a:prstGeom prst="rect">
            <a:avLst/>
          </a:prstGeom>
          <a:noFill/>
          <a:ln>
            <a:noFill/>
          </a:ln>
        </p:spPr>
        <p:txBody>
          <a:bodyPr spcFirstLastPara="1" wrap="square" lIns="75425" tIns="37700" rIns="75425" bIns="37700" anchor="ctr" anchorCtr="0">
            <a:spAutoFit/>
          </a:bodyPr>
          <a:lstStyle/>
          <a:p>
            <a:pPr marL="0" marR="0" lvl="0" indent="0" algn="l" rtl="0">
              <a:spcBef>
                <a:spcPts val="0"/>
              </a:spcBef>
              <a:spcAft>
                <a:spcPts val="0"/>
              </a:spcAft>
              <a:buNone/>
            </a:pPr>
            <a:endParaRPr sz="3216">
              <a:solidFill>
                <a:schemeClr val="dk1"/>
              </a:solidFill>
              <a:latin typeface="Arial"/>
              <a:ea typeface="Arial"/>
              <a:cs typeface="Arial"/>
              <a:sym typeface="Arial"/>
            </a:endParaRPr>
          </a:p>
        </p:txBody>
      </p:sp>
      <p:sp>
        <p:nvSpPr>
          <p:cNvPr id="95" name="Google Shape;95;p1"/>
          <p:cNvSpPr/>
          <p:nvPr/>
        </p:nvSpPr>
        <p:spPr>
          <a:xfrm>
            <a:off x="2648961" y="1260872"/>
            <a:ext cx="152392" cy="571237"/>
          </a:xfrm>
          <a:prstGeom prst="rect">
            <a:avLst/>
          </a:prstGeom>
          <a:noFill/>
          <a:ln>
            <a:noFill/>
          </a:ln>
        </p:spPr>
        <p:txBody>
          <a:bodyPr spcFirstLastPara="1" wrap="square" lIns="75425" tIns="37700" rIns="75425" bIns="37700" anchor="ctr" anchorCtr="0">
            <a:spAutoFit/>
          </a:bodyPr>
          <a:lstStyle/>
          <a:p>
            <a:pPr marL="0" marR="0" lvl="0" indent="0" algn="l" rtl="0">
              <a:spcBef>
                <a:spcPts val="0"/>
              </a:spcBef>
              <a:spcAft>
                <a:spcPts val="0"/>
              </a:spcAft>
              <a:buNone/>
            </a:pPr>
            <a:endParaRPr sz="3216">
              <a:solidFill>
                <a:schemeClr val="dk1"/>
              </a:solidFill>
              <a:latin typeface="Arial"/>
              <a:ea typeface="Arial"/>
              <a:cs typeface="Arial"/>
              <a:sym typeface="Arial"/>
            </a:endParaRPr>
          </a:p>
        </p:txBody>
      </p:sp>
      <p:sp>
        <p:nvSpPr>
          <p:cNvPr id="96" name="Google Shape;96;p1"/>
          <p:cNvSpPr/>
          <p:nvPr/>
        </p:nvSpPr>
        <p:spPr>
          <a:xfrm>
            <a:off x="2648961" y="1567294"/>
            <a:ext cx="152392" cy="571237"/>
          </a:xfrm>
          <a:prstGeom prst="rect">
            <a:avLst/>
          </a:prstGeom>
          <a:noFill/>
          <a:ln>
            <a:noFill/>
          </a:ln>
        </p:spPr>
        <p:txBody>
          <a:bodyPr spcFirstLastPara="1" wrap="square" lIns="75425" tIns="37700" rIns="75425" bIns="37700" anchor="ctr" anchorCtr="0">
            <a:spAutoFit/>
          </a:bodyPr>
          <a:lstStyle/>
          <a:p>
            <a:pPr marL="0" marR="0" lvl="0" indent="0" algn="l" rtl="0">
              <a:spcBef>
                <a:spcPts val="0"/>
              </a:spcBef>
              <a:spcAft>
                <a:spcPts val="0"/>
              </a:spcAft>
              <a:buNone/>
            </a:pPr>
            <a:endParaRPr sz="3216">
              <a:solidFill>
                <a:schemeClr val="dk1"/>
              </a:solidFill>
              <a:latin typeface="Arial"/>
              <a:ea typeface="Arial"/>
              <a:cs typeface="Arial"/>
              <a:sym typeface="Arial"/>
            </a:endParaRPr>
          </a:p>
        </p:txBody>
      </p:sp>
      <p:sp>
        <p:nvSpPr>
          <p:cNvPr id="97" name="Google Shape;97;p1"/>
          <p:cNvSpPr/>
          <p:nvPr/>
        </p:nvSpPr>
        <p:spPr>
          <a:xfrm>
            <a:off x="2648961" y="1260872"/>
            <a:ext cx="152392" cy="571237"/>
          </a:xfrm>
          <a:prstGeom prst="rect">
            <a:avLst/>
          </a:prstGeom>
          <a:noFill/>
          <a:ln>
            <a:noFill/>
          </a:ln>
        </p:spPr>
        <p:txBody>
          <a:bodyPr spcFirstLastPara="1" wrap="square" lIns="75425" tIns="37700" rIns="75425" bIns="37700" anchor="ctr" anchorCtr="0">
            <a:spAutoFit/>
          </a:bodyPr>
          <a:lstStyle/>
          <a:p>
            <a:pPr marL="0" marR="0" lvl="0" indent="0" algn="l" rtl="0">
              <a:spcBef>
                <a:spcPts val="0"/>
              </a:spcBef>
              <a:spcAft>
                <a:spcPts val="0"/>
              </a:spcAft>
              <a:buNone/>
            </a:pPr>
            <a:endParaRPr sz="3216">
              <a:solidFill>
                <a:schemeClr val="dk1"/>
              </a:solidFill>
              <a:latin typeface="Arial"/>
              <a:ea typeface="Arial"/>
              <a:cs typeface="Arial"/>
              <a:sym typeface="Arial"/>
            </a:endParaRPr>
          </a:p>
        </p:txBody>
      </p:sp>
      <p:sp>
        <p:nvSpPr>
          <p:cNvPr id="98" name="Google Shape;98;p1"/>
          <p:cNvSpPr/>
          <p:nvPr/>
        </p:nvSpPr>
        <p:spPr>
          <a:xfrm>
            <a:off x="2648961" y="1260872"/>
            <a:ext cx="152392" cy="571237"/>
          </a:xfrm>
          <a:prstGeom prst="rect">
            <a:avLst/>
          </a:prstGeom>
          <a:noFill/>
          <a:ln>
            <a:noFill/>
          </a:ln>
        </p:spPr>
        <p:txBody>
          <a:bodyPr spcFirstLastPara="1" wrap="square" lIns="75425" tIns="37700" rIns="75425" bIns="37700" anchor="ctr" anchorCtr="0">
            <a:spAutoFit/>
          </a:bodyPr>
          <a:lstStyle/>
          <a:p>
            <a:pPr marL="0" marR="0" lvl="0" indent="0" algn="l" rtl="0">
              <a:spcBef>
                <a:spcPts val="0"/>
              </a:spcBef>
              <a:spcAft>
                <a:spcPts val="0"/>
              </a:spcAft>
              <a:buNone/>
            </a:pPr>
            <a:endParaRPr sz="3216">
              <a:solidFill>
                <a:schemeClr val="dk1"/>
              </a:solidFill>
              <a:latin typeface="Arial"/>
              <a:ea typeface="Arial"/>
              <a:cs typeface="Arial"/>
              <a:sym typeface="Arial"/>
            </a:endParaRPr>
          </a:p>
        </p:txBody>
      </p:sp>
      <p:sp>
        <p:nvSpPr>
          <p:cNvPr id="99" name="Google Shape;99;p1"/>
          <p:cNvSpPr/>
          <p:nvPr/>
        </p:nvSpPr>
        <p:spPr>
          <a:xfrm>
            <a:off x="2648961" y="1260872"/>
            <a:ext cx="152392" cy="571237"/>
          </a:xfrm>
          <a:prstGeom prst="rect">
            <a:avLst/>
          </a:prstGeom>
          <a:noFill/>
          <a:ln>
            <a:noFill/>
          </a:ln>
        </p:spPr>
        <p:txBody>
          <a:bodyPr spcFirstLastPara="1" wrap="square" lIns="75425" tIns="37700" rIns="75425" bIns="37700" anchor="ctr" anchorCtr="0">
            <a:spAutoFit/>
          </a:bodyPr>
          <a:lstStyle/>
          <a:p>
            <a:pPr marL="0" marR="0" lvl="0" indent="0" algn="l" rtl="0">
              <a:spcBef>
                <a:spcPts val="0"/>
              </a:spcBef>
              <a:spcAft>
                <a:spcPts val="0"/>
              </a:spcAft>
              <a:buNone/>
            </a:pPr>
            <a:endParaRPr sz="3216">
              <a:solidFill>
                <a:schemeClr val="dk1"/>
              </a:solidFill>
              <a:latin typeface="Arial"/>
              <a:ea typeface="Arial"/>
              <a:cs typeface="Arial"/>
              <a:sym typeface="Arial"/>
            </a:endParaRPr>
          </a:p>
        </p:txBody>
      </p:sp>
      <p:sp>
        <p:nvSpPr>
          <p:cNvPr id="101" name="Google Shape;101;p1"/>
          <p:cNvSpPr/>
          <p:nvPr/>
        </p:nvSpPr>
        <p:spPr>
          <a:xfrm>
            <a:off x="15285340" y="27279417"/>
            <a:ext cx="14075082" cy="1047596"/>
          </a:xfrm>
          <a:prstGeom prst="rect">
            <a:avLst/>
          </a:prstGeom>
          <a:gradFill>
            <a:gsLst>
              <a:gs pos="0">
                <a:srgbClr val="336699"/>
              </a:gs>
              <a:gs pos="50000">
                <a:srgbClr val="FFFFFF"/>
              </a:gs>
              <a:gs pos="100000">
                <a:srgbClr val="336699"/>
              </a:gs>
            </a:gsLst>
            <a:lin ang="5400000" scaled="0"/>
          </a:gradFill>
          <a:ln>
            <a:noFill/>
          </a:ln>
        </p:spPr>
        <p:txBody>
          <a:bodyPr spcFirstLastPara="1" wrap="square" lIns="150700" tIns="75350" rIns="150700" bIns="75350" anchor="ctr" anchorCtr="0">
            <a:noAutofit/>
          </a:bodyPr>
          <a:lstStyle/>
          <a:p>
            <a:pPr marL="0" marR="0" lvl="0" indent="0" algn="ctr" rtl="0">
              <a:spcBef>
                <a:spcPts val="0"/>
              </a:spcBef>
              <a:spcAft>
                <a:spcPts val="0"/>
              </a:spcAft>
              <a:buNone/>
            </a:pPr>
            <a:r>
              <a:rPr lang="en-US" sz="3712" b="1" u="none">
                <a:solidFill>
                  <a:schemeClr val="dk1"/>
                </a:solidFill>
                <a:latin typeface="Times New Roman"/>
                <a:ea typeface="Times New Roman"/>
                <a:cs typeface="Times New Roman"/>
                <a:sym typeface="Times New Roman"/>
              </a:rPr>
              <a:t>Conclusion &amp; Applications</a:t>
            </a:r>
            <a:endParaRPr sz="3712" b="1" u="none">
              <a:solidFill>
                <a:schemeClr val="dk1"/>
              </a:solidFill>
              <a:latin typeface="Times New Roman"/>
              <a:ea typeface="Times New Roman"/>
              <a:cs typeface="Times New Roman"/>
              <a:sym typeface="Times New Roman"/>
            </a:endParaRPr>
          </a:p>
        </p:txBody>
      </p:sp>
      <p:sp>
        <p:nvSpPr>
          <p:cNvPr id="102" name="Google Shape;102;p1"/>
          <p:cNvSpPr txBox="1"/>
          <p:nvPr/>
        </p:nvSpPr>
        <p:spPr>
          <a:xfrm>
            <a:off x="15263318" y="5153772"/>
            <a:ext cx="14484268" cy="12217013"/>
          </a:xfrm>
          <a:prstGeom prst="rect">
            <a:avLst/>
          </a:prstGeom>
          <a:noFill/>
          <a:ln>
            <a:noFill/>
          </a:ln>
        </p:spPr>
        <p:txBody>
          <a:bodyPr spcFirstLastPara="1" wrap="square" lIns="148475" tIns="75350" rIns="148475" bIns="75350" anchor="t" anchorCtr="0">
            <a:spAutoFit/>
          </a:bodyPr>
          <a:lstStyle/>
          <a:p>
            <a:pPr algn="just"/>
            <a:endParaRPr lang="en-US" sz="2800" dirty="0"/>
          </a:p>
          <a:p>
            <a:pPr marL="457200" indent="-457200" algn="just">
              <a:buChar char="•"/>
            </a:pPr>
            <a:r>
              <a:rPr lang="en-US" sz="2800" dirty="0">
                <a:solidFill>
                  <a:schemeClr val="dk1"/>
                </a:solidFill>
                <a:latin typeface="Times New Roman"/>
                <a:cs typeface="Times New Roman"/>
                <a:sym typeface="Times New Roman"/>
              </a:rPr>
              <a:t>Project Scope: Analyzed Urban Heat Island (UHI) effects across four Indian cities—     Chandigarh, Dehradun, Nagpur, and Mysuru—to capture diverse UHI trends influenced by different climatic zones, topographies, and urbanization patterns.</a:t>
            </a:r>
            <a:endParaRPr lang="en-US"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sym typeface="Times New Roman"/>
              </a:rPr>
              <a:t>Study Period: Covered a time span of two decades (2000-2020), focusing on changes in land use and their impact on temperature variations.</a:t>
            </a:r>
            <a:endParaRPr lang="en-US"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sym typeface="Times New Roman"/>
              </a:rPr>
              <a:t>Data Utilized:</a:t>
            </a:r>
            <a:endParaRPr lang="en-US"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sym typeface="Times New Roman"/>
              </a:rPr>
              <a:t>MODIS (Moderate Resolution Imaging Spectroradiometer) data was employed for Land Surface Temperature (LST) analysis</a:t>
            </a:r>
            <a:endParaRPr lang="en-US"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sym typeface="Times New Roman"/>
              </a:rPr>
              <a:t>LANDSAT 5 and LANDSAT 8 satellite imagery for Land Use Land Cover (LULC) analysis to map changes in land use patterns over 2000,2010 and 2020</a:t>
            </a:r>
            <a:endParaRPr lang="en-US"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sym typeface="Times New Roman"/>
              </a:rPr>
              <a:t>GIS Software for spatial analysis and visualization</a:t>
            </a:r>
            <a:endParaRPr lang="en-US"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rPr>
              <a:t>Land Use Change Analysis:</a:t>
            </a:r>
            <a:endParaRPr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rPr>
              <a:t>Examined shifts in land cover over time, highlighting the reduction of Greenery and expansion of Built-Up Areas due to urbanization.</a:t>
            </a:r>
            <a:endParaRPr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rPr>
              <a:t>LST Temporal Analysis:</a:t>
            </a:r>
            <a:endParaRPr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rPr>
              <a:t>Analyzed annual LST trends using MODIS data from 2000 to 2020, focusing on temperature variations.</a:t>
            </a:r>
            <a:endParaRPr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rPr>
              <a:t>Generated time-series graphs to illustrate temperature changes.</a:t>
            </a:r>
            <a:endParaRPr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rPr>
              <a:t>Climate Projections: Analyzed temperature trends to project temperature variations for the period 2028-2030.</a:t>
            </a:r>
            <a:endParaRPr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rPr>
              <a:t>References :- </a:t>
            </a:r>
            <a:endParaRPr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rPr>
              <a:t>Assessing the impact of land use land cover changes on land surface temperature over Pune city, India - Kashyap Jyoti </a:t>
            </a:r>
            <a:r>
              <a:rPr lang="en-US" sz="2800" dirty="0" err="1">
                <a:solidFill>
                  <a:schemeClr val="dk1"/>
                </a:solidFill>
                <a:latin typeface="Times New Roman"/>
                <a:cs typeface="Times New Roman"/>
              </a:rPr>
              <a:t>Gohain</a:t>
            </a:r>
            <a:r>
              <a:rPr lang="en-US" sz="2800" dirty="0">
                <a:solidFill>
                  <a:schemeClr val="dk1"/>
                </a:solidFill>
                <a:latin typeface="Times New Roman"/>
                <a:cs typeface="Times New Roman"/>
              </a:rPr>
              <a:t>, Pir Mohammad , Ajanta Goswami </a:t>
            </a:r>
            <a:endParaRPr sz="2800" dirty="0">
              <a:solidFill>
                <a:schemeClr val="dk1"/>
              </a:solidFill>
              <a:latin typeface="Times New Roman"/>
              <a:cs typeface="Times New Roman"/>
            </a:endParaRPr>
          </a:p>
          <a:p>
            <a:pPr marL="457200" indent="-457200" algn="just">
              <a:buChar char="•"/>
            </a:pPr>
            <a:r>
              <a:rPr lang="en-US" sz="2800" dirty="0">
                <a:solidFill>
                  <a:schemeClr val="dk1"/>
                </a:solidFill>
                <a:latin typeface="Times New Roman"/>
                <a:cs typeface="Times New Roman"/>
              </a:rPr>
              <a:t>Relationships between land use types and urban heat island intensity in Hulu Langat district, Selangor, Malaysia - Muhammad </a:t>
            </a:r>
            <a:r>
              <a:rPr lang="en-US" sz="2800" dirty="0" err="1">
                <a:solidFill>
                  <a:schemeClr val="dk1"/>
                </a:solidFill>
                <a:latin typeface="Times New Roman"/>
                <a:cs typeface="Times New Roman"/>
              </a:rPr>
              <a:t>Rendana</a:t>
            </a:r>
            <a:r>
              <a:rPr lang="en-US" sz="2800" dirty="0">
                <a:solidFill>
                  <a:schemeClr val="dk1"/>
                </a:solidFill>
                <a:latin typeface="Times New Roman"/>
                <a:cs typeface="Times New Roman"/>
              </a:rPr>
              <a:t>, Wan Mohd Razi Idris</a:t>
            </a:r>
            <a:endParaRPr sz="2800" dirty="0">
              <a:solidFill>
                <a:schemeClr val="dk1"/>
              </a:solidFill>
              <a:latin typeface="Times New Roman"/>
              <a:cs typeface="Times New Roman"/>
            </a:endParaRPr>
          </a:p>
          <a:p>
            <a:pPr marL="0" marR="0" lvl="0" indent="0" algn="just">
              <a:spcBef>
                <a:spcPts val="0"/>
              </a:spcBef>
              <a:spcAft>
                <a:spcPts val="0"/>
              </a:spcAft>
              <a:buNone/>
            </a:pPr>
            <a:endParaRPr lang="en-US" sz="2800" b="0" u="none" dirty="0">
              <a:solidFill>
                <a:schemeClr val="dk1"/>
              </a:solidFill>
              <a:ea typeface="Times New Roman"/>
            </a:endParaRPr>
          </a:p>
        </p:txBody>
      </p:sp>
      <p:sp>
        <p:nvSpPr>
          <p:cNvPr id="103" name="Google Shape;103;p1"/>
          <p:cNvSpPr txBox="1"/>
          <p:nvPr/>
        </p:nvSpPr>
        <p:spPr>
          <a:xfrm>
            <a:off x="15389029" y="18100849"/>
            <a:ext cx="14379512" cy="13903628"/>
          </a:xfrm>
          <a:prstGeom prst="rect">
            <a:avLst/>
          </a:prstGeom>
          <a:noFill/>
          <a:ln>
            <a:noFill/>
          </a:ln>
        </p:spPr>
        <p:txBody>
          <a:bodyPr spcFirstLastPara="1" wrap="square" lIns="148475" tIns="75350" rIns="148475" bIns="75350" anchor="t" anchorCtr="0">
            <a:spAutoFit/>
          </a:bodyPr>
          <a:lstStyle/>
          <a:p>
            <a:pPr marL="342900" indent="-342900" algn="just">
              <a:buChar char="•"/>
            </a:pPr>
            <a:r>
              <a:rPr lang="en-US" sz="2100" dirty="0">
                <a:solidFill>
                  <a:schemeClr val="dk1"/>
                </a:solidFill>
                <a:latin typeface="Helvetica Neue"/>
                <a:cs typeface="Times New Roman"/>
                <a:sym typeface="Times New Roman"/>
              </a:rPr>
              <a:t>For each of the city, we observed that due to Urban Heat Island Impact the average temperature of the city in summer seasons is rising and the average temperature in winter season is decreasing. </a:t>
            </a:r>
            <a:endParaRPr lang="en-US" sz="2100" dirty="0">
              <a:solidFill>
                <a:schemeClr val="dk1"/>
              </a:solidFill>
              <a:latin typeface="Times New Roman"/>
              <a:cs typeface="Times New Roman"/>
            </a:endParaRPr>
          </a:p>
          <a:p>
            <a:pPr marL="342900" indent="-342900" algn="just">
              <a:buChar char="•"/>
            </a:pPr>
            <a:r>
              <a:rPr lang="en-US" sz="2100" dirty="0">
                <a:solidFill>
                  <a:schemeClr val="dk1"/>
                </a:solidFill>
                <a:latin typeface="Helvetica Neue"/>
                <a:cs typeface="Times New Roman"/>
                <a:sym typeface="Times New Roman"/>
              </a:rPr>
              <a:t>We also observed that in each city, the urban area is increasing (Especially in Dehradun) and greenery is decreasing rapidly(Except Chandigarh in which the greenery is almost constant).</a:t>
            </a:r>
            <a:endParaRPr lang="en-US" sz="2100" dirty="0">
              <a:solidFill>
                <a:schemeClr val="dk1"/>
              </a:solidFill>
            </a:endParaRPr>
          </a:p>
          <a:p>
            <a:pPr algn="just"/>
            <a:endParaRPr lang="en-US" sz="2100" dirty="0">
              <a:solidFill>
                <a:schemeClr val="dk1"/>
              </a:solidFill>
              <a:latin typeface="Helvetica Neue"/>
              <a:cs typeface="Times New Roman"/>
              <a:sym typeface="Times New Roman"/>
            </a:endParaRPr>
          </a:p>
          <a:p>
            <a:pPr algn="just"/>
            <a:r>
              <a:rPr lang="en-US" sz="2100" dirty="0">
                <a:solidFill>
                  <a:schemeClr val="dk1"/>
                </a:solidFill>
                <a:latin typeface="Helvetica Neue"/>
                <a:cs typeface="Times New Roman"/>
                <a:sym typeface="Times New Roman"/>
              </a:rPr>
              <a:t>For example, in Dehradun:</a:t>
            </a:r>
            <a:br>
              <a:rPr lang="en-US" sz="2100" dirty="0"/>
            </a:br>
            <a:r>
              <a:rPr lang="en-US" sz="2100" dirty="0">
                <a:solidFill>
                  <a:schemeClr val="dk1"/>
                </a:solidFill>
                <a:latin typeface="Helvetica Neue"/>
                <a:cs typeface="Times New Roman"/>
                <a:sym typeface="Times New Roman"/>
              </a:rPr>
              <a:t>Land Cover Trends: Built-Up Area increased significantly from 38% in 2000 to 69.5% in 2020, while Greenery declined from 56.4% to 14.4%, reflecting rapid urban expansion.</a:t>
            </a:r>
            <a:endParaRPr lang="en-US" sz="2100" dirty="0">
              <a:solidFill>
                <a:schemeClr val="dk1"/>
              </a:solidFill>
            </a:endParaRPr>
          </a:p>
          <a:p>
            <a:pPr algn="just"/>
            <a:endParaRPr lang="en-US" sz="2100" dirty="0">
              <a:solidFill>
                <a:schemeClr val="dk1"/>
              </a:solidFill>
              <a:latin typeface="Helvetica Neue"/>
              <a:cs typeface="Times New Roman"/>
              <a:sym typeface="Times New Roman"/>
            </a:endParaRPr>
          </a:p>
          <a:p>
            <a:pPr algn="just"/>
            <a:r>
              <a:rPr lang="en-US" sz="2100" dirty="0">
                <a:solidFill>
                  <a:schemeClr val="dk1"/>
                </a:solidFill>
                <a:latin typeface="Helvetica Neue"/>
                <a:cs typeface="Times New Roman"/>
                <a:sym typeface="Times New Roman"/>
              </a:rPr>
              <a:t>Temperature Patterns: LST analysis indicates a rise in summer temperatures, with summer averages increasing from 34.01°C in 2000 to 36.61°C in 2019 </a:t>
            </a:r>
            <a:r>
              <a:rPr lang="en-US" sz="2100" dirty="0" err="1">
                <a:solidFill>
                  <a:schemeClr val="dk1"/>
                </a:solidFill>
                <a:latin typeface="Helvetica Neue"/>
                <a:cs typeface="Times New Roman"/>
                <a:sym typeface="Times New Roman"/>
              </a:rPr>
              <a:t>i.e</a:t>
            </a:r>
            <a:r>
              <a:rPr lang="en-US" sz="2100" dirty="0">
                <a:solidFill>
                  <a:schemeClr val="dk1"/>
                </a:solidFill>
                <a:latin typeface="Helvetica Neue"/>
                <a:cs typeface="Times New Roman"/>
                <a:sym typeface="Times New Roman"/>
              </a:rPr>
              <a:t> average summer temp increase with 0.11°C. Winter temperatures showed cooling </a:t>
            </a:r>
            <a:r>
              <a:rPr lang="en-US" sz="2100" dirty="0" err="1">
                <a:solidFill>
                  <a:schemeClr val="dk1"/>
                </a:solidFill>
                <a:latin typeface="Helvetica Neue"/>
                <a:cs typeface="Times New Roman"/>
                <a:sym typeface="Times New Roman"/>
              </a:rPr>
              <a:t>behaviour</a:t>
            </a:r>
            <a:r>
              <a:rPr lang="en-US" sz="2100" dirty="0">
                <a:solidFill>
                  <a:schemeClr val="dk1"/>
                </a:solidFill>
                <a:latin typeface="Helvetica Neue"/>
                <a:cs typeface="Times New Roman"/>
                <a:sym typeface="Times New Roman"/>
              </a:rPr>
              <a:t>, with winter average decreasing from 22.77 in 2000 to 20.68 in 2020 </a:t>
            </a:r>
            <a:r>
              <a:rPr lang="en-US" sz="2100" dirty="0" err="1">
                <a:solidFill>
                  <a:schemeClr val="dk1"/>
                </a:solidFill>
                <a:latin typeface="Helvetica Neue"/>
                <a:cs typeface="Times New Roman"/>
                <a:sym typeface="Times New Roman"/>
              </a:rPr>
              <a:t>i.e</a:t>
            </a:r>
            <a:r>
              <a:rPr lang="en-US" sz="2100" dirty="0">
                <a:solidFill>
                  <a:schemeClr val="dk1"/>
                </a:solidFill>
                <a:latin typeface="Helvetica Neue"/>
                <a:cs typeface="Times New Roman"/>
                <a:sym typeface="Times New Roman"/>
              </a:rPr>
              <a:t> average winter temp decrease with 0.104°C</a:t>
            </a:r>
            <a:endParaRPr lang="en-US" sz="2100" dirty="0">
              <a:solidFill>
                <a:schemeClr val="dk1"/>
              </a:solidFill>
            </a:endParaRPr>
          </a:p>
          <a:p>
            <a:pPr algn="just"/>
            <a:br>
              <a:rPr lang="en-US" sz="2100" dirty="0"/>
            </a:br>
            <a:r>
              <a:rPr lang="en-US" sz="2100" dirty="0">
                <a:solidFill>
                  <a:schemeClr val="dk1"/>
                </a:solidFill>
                <a:latin typeface="Helvetica Neue"/>
                <a:cs typeface="Times New Roman"/>
                <a:sym typeface="Times New Roman"/>
              </a:rPr>
              <a:t>Projected Trends: By 2030, Built-Up Area is expected to reach 79.8%, with average summer temperature projected at 38.35°C and winter temp projected at 20.57°C, suggesting ongoing UHI trends.</a:t>
            </a:r>
            <a:endParaRPr lang="en-US" sz="2100" dirty="0">
              <a:solidFill>
                <a:schemeClr val="dk1"/>
              </a:solidFill>
            </a:endParaRPr>
          </a:p>
          <a:p>
            <a:pPr algn="just"/>
            <a:endParaRPr lang="en-US" sz="2300" dirty="0">
              <a:solidFill>
                <a:schemeClr val="dk1"/>
              </a:solidFill>
              <a:latin typeface="Helvetica Neue"/>
              <a:cs typeface="Times New Roman"/>
            </a:endParaRPr>
          </a:p>
          <a:p>
            <a:pPr marL="0" marR="0" lvl="0" indent="0" algn="just">
              <a:spcBef>
                <a:spcPts val="0"/>
              </a:spcBef>
              <a:spcAft>
                <a:spcPts val="0"/>
              </a:spcAft>
              <a:buNone/>
            </a:pPr>
            <a:endParaRPr lang="en-US" sz="3300" b="0" u="none" dirty="0">
              <a:solidFill>
                <a:schemeClr val="dk1"/>
              </a:solidFill>
              <a:latin typeface="Times New Roman"/>
              <a:ea typeface="Times New Roman"/>
              <a:cs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p:txBody>
      </p:sp>
      <p:sp>
        <p:nvSpPr>
          <p:cNvPr id="104" name="Google Shape;104;p1"/>
          <p:cNvSpPr txBox="1"/>
          <p:nvPr/>
        </p:nvSpPr>
        <p:spPr>
          <a:xfrm>
            <a:off x="15283288" y="28340290"/>
            <a:ext cx="14075082" cy="10653252"/>
          </a:xfrm>
          <a:prstGeom prst="rect">
            <a:avLst/>
          </a:prstGeom>
          <a:noFill/>
          <a:ln>
            <a:noFill/>
          </a:ln>
        </p:spPr>
        <p:txBody>
          <a:bodyPr spcFirstLastPara="1" wrap="square" lIns="148475" tIns="75350" rIns="148475" bIns="75350" anchor="t" anchorCtr="0">
            <a:spAutoFit/>
          </a:bodyPr>
          <a:lstStyle/>
          <a:p>
            <a:pPr marL="457200" indent="-457200" algn="just">
              <a:buChar char="•"/>
            </a:pPr>
            <a:r>
              <a:rPr lang="en-US" sz="2400" dirty="0">
                <a:solidFill>
                  <a:schemeClr val="dk1"/>
                </a:solidFill>
              </a:rPr>
              <a:t>Since each city have their own unique growth pattern (like Dehradun undergoing rapid urbanization with </a:t>
            </a:r>
            <a:r>
              <a:rPr lang="en-US" sz="2400" dirty="0" err="1">
                <a:solidFill>
                  <a:schemeClr val="dk1"/>
                </a:solidFill>
              </a:rPr>
              <a:t>builtup</a:t>
            </a:r>
            <a:r>
              <a:rPr lang="en-US" sz="2400" dirty="0">
                <a:solidFill>
                  <a:schemeClr val="dk1"/>
                </a:solidFill>
              </a:rPr>
              <a:t> reaching as high as 69.5% in 2020 whereas Chandigarh is sitting with only 40.6% built up area). Hence Urban heat mitigation strategies must be tailored to each city's unique growth and temperature trends. Different techniques, such as water conservation or green infrastructure, should be applied based on local conditions.</a:t>
            </a:r>
          </a:p>
          <a:p>
            <a:pPr marL="457200" indent="-457200" algn="just">
              <a:buChar char="•"/>
            </a:pPr>
            <a:r>
              <a:rPr lang="en-US" sz="2400" dirty="0">
                <a:solidFill>
                  <a:schemeClr val="dk1"/>
                </a:solidFill>
              </a:rPr>
              <a:t>Implement urban tree-planting campaigns, especially in open space areas.</a:t>
            </a:r>
            <a:endParaRPr lang="en-US" sz="2400" dirty="0"/>
          </a:p>
          <a:p>
            <a:pPr marL="457200" indent="-457200" algn="just">
              <a:buChar char="•"/>
            </a:pPr>
            <a:r>
              <a:rPr lang="en-US" sz="2400" dirty="0">
                <a:solidFill>
                  <a:schemeClr val="dk1"/>
                </a:solidFill>
              </a:rPr>
              <a:t>Encourage or mandate rooftop gardens and vertical green walls in new and existing buildings.</a:t>
            </a:r>
            <a:endParaRPr lang="en-US" sz="2400" dirty="0"/>
          </a:p>
          <a:p>
            <a:pPr marL="457200" indent="-457200" algn="just">
              <a:buChar char="•"/>
            </a:pPr>
            <a:r>
              <a:rPr lang="en-US" sz="2400" dirty="0">
                <a:solidFill>
                  <a:schemeClr val="dk1"/>
                </a:solidFill>
              </a:rPr>
              <a:t>Update building codes to require eco-friendly designs that include sustainable materials, energy-efficient systems, and on-site green spaces.</a:t>
            </a:r>
            <a:endParaRPr lang="en-US" sz="2400" dirty="0"/>
          </a:p>
          <a:p>
            <a:pPr marL="457200" indent="-457200" algn="just">
              <a:buChar char="•"/>
            </a:pPr>
            <a:r>
              <a:rPr lang="en-US" sz="2400" dirty="0">
                <a:solidFill>
                  <a:schemeClr val="dk1"/>
                </a:solidFill>
              </a:rPr>
              <a:t>Mandate rainwater harvesting for all buildings and apartments.</a:t>
            </a:r>
            <a:endParaRPr lang="en-US" sz="2400" dirty="0"/>
          </a:p>
          <a:p>
            <a:pPr algn="just"/>
            <a:endParaRPr lang="en-US" sz="3300" dirty="0">
              <a:solidFill>
                <a:schemeClr val="dk1"/>
              </a:solidFill>
            </a:endParaRPr>
          </a:p>
          <a:p>
            <a:pPr marL="0" marR="0" lvl="0" indent="0" algn="just" rtl="0">
              <a:spcBef>
                <a:spcPts val="0"/>
              </a:spcBef>
              <a:spcAft>
                <a:spcPts val="0"/>
              </a:spcAft>
              <a:buNone/>
            </a:pPr>
            <a:endParaRPr sz="3309"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3309"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640" b="0" u="none" dirty="0">
              <a:solidFill>
                <a:schemeClr val="dk1"/>
              </a:solidFill>
              <a:latin typeface="Times New Roman"/>
              <a:ea typeface="Times New Roman"/>
              <a:cs typeface="Times New Roman"/>
              <a:sym typeface="Times New Roman"/>
            </a:endParaRPr>
          </a:p>
        </p:txBody>
      </p:sp>
      <p:pic>
        <p:nvPicPr>
          <p:cNvPr id="105" name="Google Shape;105;p1"/>
          <p:cNvPicPr preferRelativeResize="0"/>
          <p:nvPr/>
        </p:nvPicPr>
        <p:blipFill rotWithShape="1">
          <a:blip r:embed="rId3">
            <a:alphaModFix/>
          </a:blip>
          <a:srcRect/>
          <a:stretch/>
        </p:blipFill>
        <p:spPr>
          <a:xfrm>
            <a:off x="25826896" y="75505"/>
            <a:ext cx="4050869" cy="4050869"/>
          </a:xfrm>
          <a:prstGeom prst="rect">
            <a:avLst/>
          </a:prstGeom>
          <a:noFill/>
          <a:ln>
            <a:noFill/>
          </a:ln>
        </p:spPr>
      </p:pic>
      <p:pic>
        <p:nvPicPr>
          <p:cNvPr id="3" name="Picture 2" descr="A screenshot of a computer screen&#10;&#10;Description automatically generated">
            <a:extLst>
              <a:ext uri="{FF2B5EF4-FFF2-40B4-BE49-F238E27FC236}">
                <a16:creationId xmlns:a16="http://schemas.microsoft.com/office/drawing/2014/main" id="{7F3C92D6-F571-F076-51C8-623B2C1BA818}"/>
              </a:ext>
            </a:extLst>
          </p:cNvPr>
          <p:cNvPicPr>
            <a:picLocks noChangeAspect="1"/>
          </p:cNvPicPr>
          <p:nvPr/>
        </p:nvPicPr>
        <p:blipFill>
          <a:blip r:embed="rId4"/>
          <a:stretch>
            <a:fillRect/>
          </a:stretch>
        </p:blipFill>
        <p:spPr>
          <a:xfrm>
            <a:off x="4410166" y="32004477"/>
            <a:ext cx="6433882" cy="3952316"/>
          </a:xfrm>
          <a:prstGeom prst="rect">
            <a:avLst/>
          </a:prstGeom>
        </p:spPr>
      </p:pic>
      <p:pic>
        <p:nvPicPr>
          <p:cNvPr id="4" name="Picture 3" descr="A graph of different colored bars&#10;&#10;Description automatically generated">
            <a:extLst>
              <a:ext uri="{FF2B5EF4-FFF2-40B4-BE49-F238E27FC236}">
                <a16:creationId xmlns:a16="http://schemas.microsoft.com/office/drawing/2014/main" id="{C6E4806F-1B00-64EB-CCA2-30305E7B6D06}"/>
              </a:ext>
            </a:extLst>
          </p:cNvPr>
          <p:cNvPicPr>
            <a:picLocks noChangeAspect="1"/>
          </p:cNvPicPr>
          <p:nvPr/>
        </p:nvPicPr>
        <p:blipFill>
          <a:blip r:embed="rId5"/>
          <a:stretch>
            <a:fillRect/>
          </a:stretch>
        </p:blipFill>
        <p:spPr>
          <a:xfrm>
            <a:off x="16562495" y="23615928"/>
            <a:ext cx="4871399" cy="3323459"/>
          </a:xfrm>
          <a:prstGeom prst="rect">
            <a:avLst/>
          </a:prstGeom>
        </p:spPr>
      </p:pic>
      <p:pic>
        <p:nvPicPr>
          <p:cNvPr id="6" name="Picture 5" descr="A graph of different colored lines&#10;&#10;Description automatically generated">
            <a:extLst>
              <a:ext uri="{FF2B5EF4-FFF2-40B4-BE49-F238E27FC236}">
                <a16:creationId xmlns:a16="http://schemas.microsoft.com/office/drawing/2014/main" id="{61D1EA6A-212C-91A5-25A5-BFFD889FD413}"/>
              </a:ext>
            </a:extLst>
          </p:cNvPr>
          <p:cNvPicPr>
            <a:picLocks noChangeAspect="1"/>
          </p:cNvPicPr>
          <p:nvPr/>
        </p:nvPicPr>
        <p:blipFill>
          <a:blip r:embed="rId6"/>
          <a:stretch>
            <a:fillRect/>
          </a:stretch>
        </p:blipFill>
        <p:spPr>
          <a:xfrm>
            <a:off x="22896640" y="23614619"/>
            <a:ext cx="5332011" cy="3431915"/>
          </a:xfrm>
          <a:prstGeom prst="rect">
            <a:avLst/>
          </a:prstGeom>
        </p:spPr>
      </p:pic>
      <p:pic>
        <p:nvPicPr>
          <p:cNvPr id="7" name="Picture 6" descr="A map of a city&#10;&#10;Description automatically generated">
            <a:extLst>
              <a:ext uri="{FF2B5EF4-FFF2-40B4-BE49-F238E27FC236}">
                <a16:creationId xmlns:a16="http://schemas.microsoft.com/office/drawing/2014/main" id="{A6B1F90C-9B5D-DCD0-6420-980562BC98CB}"/>
              </a:ext>
            </a:extLst>
          </p:cNvPr>
          <p:cNvPicPr>
            <a:picLocks noChangeAspect="1"/>
          </p:cNvPicPr>
          <p:nvPr/>
        </p:nvPicPr>
        <p:blipFill>
          <a:blip r:embed="rId7"/>
          <a:stretch>
            <a:fillRect/>
          </a:stretch>
        </p:blipFill>
        <p:spPr>
          <a:xfrm>
            <a:off x="3284421" y="22455564"/>
            <a:ext cx="8034492" cy="4988827"/>
          </a:xfrm>
          <a:prstGeom prst="rect">
            <a:avLst/>
          </a:prstGeom>
        </p:spPr>
      </p:pic>
      <p:pic>
        <p:nvPicPr>
          <p:cNvPr id="5" name="Picture 4">
            <a:extLst>
              <a:ext uri="{FF2B5EF4-FFF2-40B4-BE49-F238E27FC236}">
                <a16:creationId xmlns:a16="http://schemas.microsoft.com/office/drawing/2014/main" id="{FBA5AB6A-9C1F-A7C6-A5F8-AD5A6A557BFF}"/>
              </a:ext>
            </a:extLst>
          </p:cNvPr>
          <p:cNvPicPr>
            <a:picLocks noChangeAspect="1"/>
          </p:cNvPicPr>
          <p:nvPr/>
        </p:nvPicPr>
        <p:blipFill>
          <a:blip r:embed="rId8"/>
          <a:stretch>
            <a:fillRect/>
          </a:stretch>
        </p:blipFill>
        <p:spPr>
          <a:xfrm>
            <a:off x="3654015" y="10013205"/>
            <a:ext cx="8877653" cy="6281358"/>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69B60FBCB93C04CA7B651B9461A05EF" ma:contentTypeVersion="12" ma:contentTypeDescription="Create a new document." ma:contentTypeScope="" ma:versionID="81ea9ca7a7915905f17f8a8e512e3e07">
  <xsd:schema xmlns:xsd="http://www.w3.org/2001/XMLSchema" xmlns:xs="http://www.w3.org/2001/XMLSchema" xmlns:p="http://schemas.microsoft.com/office/2006/metadata/properties" xmlns:ns3="1b298b81-53da-48f5-8ea9-fa5676783785" targetNamespace="http://schemas.microsoft.com/office/2006/metadata/properties" ma:root="true" ma:fieldsID="aa77fd15c71027b7af6faba14787b651" ns3:_="">
    <xsd:import namespace="1b298b81-53da-48f5-8ea9-fa5676783785"/>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ystemTags" minOccurs="0"/>
                <xsd:element ref="ns3:MediaServiceGenerationTime" minOccurs="0"/>
                <xsd:element ref="ns3:MediaServiceEventHashCode" minOccurs="0"/>
                <xsd:element ref="ns3:MediaServiceDateTaken" minOccurs="0"/>
                <xsd:element ref="ns3:MediaServiceOCR" minOccurs="0"/>
                <xsd:element ref="ns3:MediaServiceLocation" minOccurs="0"/>
                <xsd:element ref="ns3:MediaServiceSearchProperties" minOccurs="0"/>
                <xsd:element ref="ns3:MediaLengthInSecond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b298b81-53da-48f5-8ea9-fa567678378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ystemTags" ma:index="11" nillable="true" ma:displayName="MediaServiceSystemTags" ma:hidden="true" ma:internalName="MediaServiceSystemTags" ma:readOnly="true">
      <xsd:simpleType>
        <xsd:restriction base="dms:Note"/>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dexed="true" ma:internalName="MediaServiceLocation"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element name="MediaLengthInSeconds" ma:index="18" nillable="true" ma:displayName="MediaLengthInSeconds" ma:hidden="true" ma:internalName="MediaLengthInSeconds" ma:readOnly="true">
      <xsd:simpleType>
        <xsd:restriction base="dms:Unknown"/>
      </xsd:simpleType>
    </xsd:element>
    <xsd:element name="_activity" ma:index="19"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1b298b81-53da-48f5-8ea9-fa5676783785" xsi:nil="true"/>
  </documentManagement>
</p:properties>
</file>

<file path=customXml/itemProps1.xml><?xml version="1.0" encoding="utf-8"?>
<ds:datastoreItem xmlns:ds="http://schemas.openxmlformats.org/officeDocument/2006/customXml" ds:itemID="{EE378617-BB6E-465E-BA42-9B0F618E5F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b298b81-53da-48f5-8ea9-fa567678378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FEBBA1B-A61A-4C23-8E60-2469E633E1EC}">
  <ds:schemaRefs>
    <ds:schemaRef ds:uri="http://schemas.microsoft.com/sharepoint/v3/contenttype/forms"/>
  </ds:schemaRefs>
</ds:datastoreItem>
</file>

<file path=customXml/itemProps3.xml><?xml version="1.0" encoding="utf-8"?>
<ds:datastoreItem xmlns:ds="http://schemas.openxmlformats.org/officeDocument/2006/customXml" ds:itemID="{DC5EA885-BD53-4816-BE49-24C9E1F98B05}">
  <ds:schemaRefs>
    <ds:schemaRef ds:uri="http://purl.org/dc/terms/"/>
    <ds:schemaRef ds:uri="http://schemas.microsoft.com/office/2006/documentManagement/types"/>
    <ds:schemaRef ds:uri="http://schemas.microsoft.com/office/2006/metadata/properties"/>
    <ds:schemaRef ds:uri="http://purl.org/dc/dcmitype/"/>
    <ds:schemaRef ds:uri="http://www.w3.org/XML/1998/namespace"/>
    <ds:schemaRef ds:uri="http://purl.org/dc/elements/1.1/"/>
    <ds:schemaRef ds:uri="http://schemas.microsoft.com/office/infopath/2007/PartnerControls"/>
    <ds:schemaRef ds:uri="http://schemas.openxmlformats.org/package/2006/metadata/core-properties"/>
    <ds:schemaRef ds:uri="1b298b81-53da-48f5-8ea9-fa5676783785"/>
  </ds:schemaRefs>
</ds:datastoreItem>
</file>

<file path=docProps/app.xml><?xml version="1.0" encoding="utf-8"?>
<Properties xmlns="http://schemas.openxmlformats.org/officeDocument/2006/extended-properties" xmlns:vt="http://schemas.openxmlformats.org/officeDocument/2006/docPropsVTypes">
  <TotalTime>53</TotalTime>
  <Words>1041</Words>
  <Application>Microsoft Office PowerPoint</Application>
  <PresentationFormat>Custom</PresentationFormat>
  <Paragraphs>126</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Arial,Sans-Serif</vt:lpstr>
      <vt:lpstr>Helvetica Neue</vt:lpstr>
      <vt:lpstr>Times New Roman</vt:lpstr>
      <vt:lpstr>Default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Graphicsland/MakeSigns.com</dc:creator>
  <cp:lastModifiedBy>Mayank Upadhyay</cp:lastModifiedBy>
  <cp:revision>13</cp:revision>
  <dcterms:created xsi:type="dcterms:W3CDTF">2004-07-27T18:54:58Z</dcterms:created>
  <dcterms:modified xsi:type="dcterms:W3CDTF">2024-11-09T09:18:41Z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0x010100869B60FBCB93C04CA7B651B9461A05EF</vt:lpwstr>
  </property>
</Properties>
</file>

<file path=docProps/thumbnail.jpeg>
</file>